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 u="heavy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 u="heavy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1813" y="0"/>
            <a:ext cx="8076185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63441" y="285695"/>
            <a:ext cx="2581274" cy="23050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3441" y="2753765"/>
            <a:ext cx="2581274" cy="197167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99955" y="5052241"/>
            <a:ext cx="2543174" cy="23621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54228" y="7575879"/>
            <a:ext cx="2400299" cy="242887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607848" y="1825874"/>
            <a:ext cx="1078865" cy="67945"/>
          </a:xfrm>
          <a:custGeom>
            <a:avLst/>
            <a:gdLst/>
            <a:ahLst/>
            <a:cxnLst/>
            <a:rect l="l" t="t" r="r" b="b"/>
            <a:pathLst>
              <a:path w="1078864" h="67944">
                <a:moveTo>
                  <a:pt x="1078672" y="67595"/>
                </a:moveTo>
                <a:lnTo>
                  <a:pt x="0" y="67595"/>
                </a:lnTo>
                <a:lnTo>
                  <a:pt x="0" y="0"/>
                </a:lnTo>
                <a:lnTo>
                  <a:pt x="1078672" y="0"/>
                </a:lnTo>
                <a:lnTo>
                  <a:pt x="1078672" y="67595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009815" y="1825874"/>
            <a:ext cx="3976370" cy="67945"/>
          </a:xfrm>
          <a:custGeom>
            <a:avLst/>
            <a:gdLst/>
            <a:ahLst/>
            <a:cxnLst/>
            <a:rect l="l" t="t" r="r" b="b"/>
            <a:pathLst>
              <a:path w="3976370" h="67944">
                <a:moveTo>
                  <a:pt x="3975962" y="67595"/>
                </a:moveTo>
                <a:lnTo>
                  <a:pt x="0" y="67595"/>
                </a:lnTo>
                <a:lnTo>
                  <a:pt x="0" y="0"/>
                </a:lnTo>
                <a:lnTo>
                  <a:pt x="3975962" y="0"/>
                </a:lnTo>
                <a:lnTo>
                  <a:pt x="3975962" y="67595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 u="heavy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 u="heavy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48087" y="-50980"/>
            <a:ext cx="7191825" cy="1357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 u="heavy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9.png"/><Relationship Id="rId6" Type="http://schemas.openxmlformats.org/officeDocument/2006/relationships/image" Target="../media/image2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9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9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9.png"/><Relationship Id="rId6" Type="http://schemas.openxmlformats.org/officeDocument/2006/relationships/image" Target="../media/image5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9.png"/><Relationship Id="rId10" Type="http://schemas.openxmlformats.org/officeDocument/2006/relationships/image" Target="../media/image59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9.png"/><Relationship Id="rId5" Type="http://schemas.openxmlformats.org/officeDocument/2006/relationships/image" Target="../media/image59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59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Relationship Id="rId5" Type="http://schemas.openxmlformats.org/officeDocument/2006/relationships/image" Target="../media/image67.png"/><Relationship Id="rId6" Type="http://schemas.openxmlformats.org/officeDocument/2006/relationships/image" Target="../media/image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9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jp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image" Target="../media/image79.png"/><Relationship Id="rId10" Type="http://schemas.openxmlformats.org/officeDocument/2006/relationships/image" Target="../media/image80.png"/><Relationship Id="rId11" Type="http://schemas.openxmlformats.org/officeDocument/2006/relationships/image" Target="../media/image81.png"/><Relationship Id="rId12" Type="http://schemas.openxmlformats.org/officeDocument/2006/relationships/image" Target="../media/image82.png"/><Relationship Id="rId13" Type="http://schemas.openxmlformats.org/officeDocument/2006/relationships/image" Target="../media/image9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Relationship Id="rId3" Type="http://schemas.openxmlformats.org/officeDocument/2006/relationships/image" Target="../media/image84.jpg"/><Relationship Id="rId4" Type="http://schemas.openxmlformats.org/officeDocument/2006/relationships/image" Target="../media/image85.jpg"/><Relationship Id="rId5" Type="http://schemas.openxmlformats.org/officeDocument/2006/relationships/image" Target="../media/image86.jp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9.png"/><Relationship Id="rId9" Type="http://schemas.openxmlformats.org/officeDocument/2006/relationships/image" Target="../media/image89.png"/><Relationship Id="rId10" Type="http://schemas.openxmlformats.org/officeDocument/2006/relationships/image" Target="../media/image90.png"/><Relationship Id="rId11" Type="http://schemas.openxmlformats.org/officeDocument/2006/relationships/image" Target="../media/image91.png"/><Relationship Id="rId12" Type="http://schemas.openxmlformats.org/officeDocument/2006/relationships/image" Target="../media/image9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29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00.jpg"/><Relationship Id="rId5" Type="http://schemas.openxmlformats.org/officeDocument/2006/relationships/image" Target="../media/image29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101.png"/><Relationship Id="rId4" Type="http://schemas.openxmlformats.org/officeDocument/2006/relationships/image" Target="../media/image9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6" Type="http://schemas.openxmlformats.org/officeDocument/2006/relationships/hyperlink" Target="https://www.facebook.com/profile.php?id=61563980674835" TargetMode="External"/><Relationship Id="rId7" Type="http://schemas.openxmlformats.org/officeDocument/2006/relationships/image" Target="../media/image106.png"/><Relationship Id="rId8" Type="http://schemas.openxmlformats.org/officeDocument/2006/relationships/hyperlink" Target="https://www.instagram.com/?hl=en" TargetMode="External"/><Relationship Id="rId9" Type="http://schemas.openxmlformats.org/officeDocument/2006/relationships/image" Target="../media/image107.png"/><Relationship Id="rId10" Type="http://schemas.openxmlformats.org/officeDocument/2006/relationships/hyperlink" Target="https://www.linkedin.com/company/protectron-electromech-pvt-ltd/?originalSubdomain=in" TargetMode="External"/><Relationship Id="rId11" Type="http://schemas.openxmlformats.org/officeDocument/2006/relationships/image" Target="../media/image108.png"/><Relationship Id="rId12" Type="http://schemas.openxmlformats.org/officeDocument/2006/relationships/hyperlink" Target="https://x.com/Protectron_LTD" TargetMode="External"/><Relationship Id="rId13" Type="http://schemas.openxmlformats.org/officeDocument/2006/relationships/image" Target="../media/image109.png"/><Relationship Id="rId14" Type="http://schemas.openxmlformats.org/officeDocument/2006/relationships/image" Target="../media/image110.png"/><Relationship Id="rId15" Type="http://schemas.openxmlformats.org/officeDocument/2006/relationships/image" Target="../media/image111.png"/><Relationship Id="rId16" Type="http://schemas.openxmlformats.org/officeDocument/2006/relationships/image" Target="../media/image9.png"/><Relationship Id="rId17" Type="http://schemas.openxmlformats.org/officeDocument/2006/relationships/image" Target="../media/image11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protectron@protectron.in" TargetMode="External"/><Relationship Id="rId3" Type="http://schemas.openxmlformats.org/officeDocument/2006/relationships/hyperlink" Target="https://protectron.in/" TargetMode="External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8196205" cy="1028699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21877" y="2955589"/>
            <a:ext cx="5556076" cy="338001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55282" y="6904070"/>
            <a:ext cx="389255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250" spc="-1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Making</a:t>
            </a:r>
            <a:r>
              <a:rPr dirty="0" sz="2250" spc="-39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u="heavy" sz="2250" spc="-17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5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The</a:t>
            </a:r>
            <a:r>
              <a:rPr dirty="0" u="heavy" sz="2250" spc="-10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5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Perfect</a:t>
            </a:r>
            <a:r>
              <a:rPr dirty="0" u="heavy" sz="2250" spc="-5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50" spc="-2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Connection</a:t>
            </a:r>
            <a:endParaRPr sz="22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651" y="0"/>
            <a:ext cx="4810124" cy="30562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015525"/>
            <a:ext cx="18288000" cy="3271520"/>
          </a:xfrm>
          <a:custGeom>
            <a:avLst/>
            <a:gdLst/>
            <a:ahLst/>
            <a:cxnLst/>
            <a:rect l="l" t="t" r="r" b="b"/>
            <a:pathLst>
              <a:path w="18288000" h="3271520">
                <a:moveTo>
                  <a:pt x="18287999" y="3271474"/>
                </a:moveTo>
                <a:lnTo>
                  <a:pt x="0" y="3271474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271474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168" y="31926"/>
            <a:ext cx="1666874" cy="1362074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033816" y="7146680"/>
            <a:ext cx="745490" cy="734695"/>
          </a:xfrm>
          <a:custGeom>
            <a:avLst/>
            <a:gdLst/>
            <a:ahLst/>
            <a:cxnLst/>
            <a:rect l="l" t="t" r="r" b="b"/>
            <a:pathLst>
              <a:path w="745489" h="734695">
                <a:moveTo>
                  <a:pt x="372693" y="734479"/>
                </a:moveTo>
                <a:lnTo>
                  <a:pt x="325943" y="731617"/>
                </a:lnTo>
                <a:lnTo>
                  <a:pt x="280926" y="723263"/>
                </a:lnTo>
                <a:lnTo>
                  <a:pt x="237991" y="709759"/>
                </a:lnTo>
                <a:lnTo>
                  <a:pt x="197488" y="691451"/>
                </a:lnTo>
                <a:lnTo>
                  <a:pt x="159765" y="668682"/>
                </a:lnTo>
                <a:lnTo>
                  <a:pt x="125172" y="641796"/>
                </a:lnTo>
                <a:lnTo>
                  <a:pt x="94059" y="611138"/>
                </a:lnTo>
                <a:lnTo>
                  <a:pt x="66774" y="577051"/>
                </a:lnTo>
                <a:lnTo>
                  <a:pt x="43666" y="539881"/>
                </a:lnTo>
                <a:lnTo>
                  <a:pt x="25086" y="499970"/>
                </a:lnTo>
                <a:lnTo>
                  <a:pt x="11382" y="457663"/>
                </a:lnTo>
                <a:lnTo>
                  <a:pt x="2903" y="413305"/>
                </a:lnTo>
                <a:lnTo>
                  <a:pt x="0" y="367240"/>
                </a:lnTo>
                <a:lnTo>
                  <a:pt x="2903" y="321174"/>
                </a:lnTo>
                <a:lnTo>
                  <a:pt x="11382" y="276815"/>
                </a:lnTo>
                <a:lnTo>
                  <a:pt x="25086" y="234509"/>
                </a:lnTo>
                <a:lnTo>
                  <a:pt x="43666" y="194598"/>
                </a:lnTo>
                <a:lnTo>
                  <a:pt x="66774" y="157427"/>
                </a:lnTo>
                <a:lnTo>
                  <a:pt x="94059" y="123341"/>
                </a:lnTo>
                <a:lnTo>
                  <a:pt x="125172" y="92682"/>
                </a:lnTo>
                <a:lnTo>
                  <a:pt x="159765" y="65797"/>
                </a:lnTo>
                <a:lnTo>
                  <a:pt x="197488" y="43027"/>
                </a:lnTo>
                <a:lnTo>
                  <a:pt x="237991" y="24719"/>
                </a:lnTo>
                <a:lnTo>
                  <a:pt x="280926" y="11215"/>
                </a:lnTo>
                <a:lnTo>
                  <a:pt x="325943" y="2861"/>
                </a:lnTo>
                <a:lnTo>
                  <a:pt x="372693" y="0"/>
                </a:lnTo>
                <a:lnTo>
                  <a:pt x="419443" y="2861"/>
                </a:lnTo>
                <a:lnTo>
                  <a:pt x="464460" y="11215"/>
                </a:lnTo>
                <a:lnTo>
                  <a:pt x="507395" y="24719"/>
                </a:lnTo>
                <a:lnTo>
                  <a:pt x="547898" y="43027"/>
                </a:lnTo>
                <a:lnTo>
                  <a:pt x="585621" y="65797"/>
                </a:lnTo>
                <a:lnTo>
                  <a:pt x="620214" y="92682"/>
                </a:lnTo>
                <a:lnTo>
                  <a:pt x="651328" y="123341"/>
                </a:lnTo>
                <a:lnTo>
                  <a:pt x="678613" y="157427"/>
                </a:lnTo>
                <a:lnTo>
                  <a:pt x="701720" y="194598"/>
                </a:lnTo>
                <a:lnTo>
                  <a:pt x="720300" y="234509"/>
                </a:lnTo>
                <a:lnTo>
                  <a:pt x="734005" y="276815"/>
                </a:lnTo>
                <a:lnTo>
                  <a:pt x="742483" y="321174"/>
                </a:lnTo>
                <a:lnTo>
                  <a:pt x="745387" y="367240"/>
                </a:lnTo>
                <a:lnTo>
                  <a:pt x="742483" y="413305"/>
                </a:lnTo>
                <a:lnTo>
                  <a:pt x="734005" y="457663"/>
                </a:lnTo>
                <a:lnTo>
                  <a:pt x="720300" y="499970"/>
                </a:lnTo>
                <a:lnTo>
                  <a:pt x="701720" y="539881"/>
                </a:lnTo>
                <a:lnTo>
                  <a:pt x="678613" y="577051"/>
                </a:lnTo>
                <a:lnTo>
                  <a:pt x="651328" y="611138"/>
                </a:lnTo>
                <a:lnTo>
                  <a:pt x="620214" y="641796"/>
                </a:lnTo>
                <a:lnTo>
                  <a:pt x="585621" y="668682"/>
                </a:lnTo>
                <a:lnTo>
                  <a:pt x="547898" y="691451"/>
                </a:lnTo>
                <a:lnTo>
                  <a:pt x="507395" y="709759"/>
                </a:lnTo>
                <a:lnTo>
                  <a:pt x="464460" y="723263"/>
                </a:lnTo>
                <a:lnTo>
                  <a:pt x="419443" y="731617"/>
                </a:lnTo>
                <a:lnTo>
                  <a:pt x="372693" y="7344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249418" y="7273903"/>
            <a:ext cx="31432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-25" b="1">
                <a:solidFill>
                  <a:srgbClr val="173F66"/>
                </a:solidFill>
                <a:latin typeface="Times New Roman"/>
                <a:cs typeface="Times New Roman"/>
              </a:rPr>
              <a:t>01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549" rIns="0" bIns="0" rtlCol="0" vert="horz">
            <a:spAutoFit/>
          </a:bodyPr>
          <a:lstStyle/>
          <a:p>
            <a:pPr marL="1825625">
              <a:lnSpc>
                <a:spcPct val="100000"/>
              </a:lnSpc>
              <a:spcBef>
                <a:spcPts val="135"/>
              </a:spcBef>
            </a:pPr>
            <a:r>
              <a:rPr dirty="0" u="heavy" spc="1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Introduction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213933" y="7915925"/>
            <a:ext cx="2385060" cy="1482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41700"/>
              </a:lnSpc>
              <a:spcBef>
                <a:spcPts val="95"/>
              </a:spcBef>
            </a:pPr>
            <a:r>
              <a:rPr dirty="0" sz="2250" spc="95">
                <a:solidFill>
                  <a:srgbClr val="FFFFFF"/>
                </a:solidFill>
                <a:latin typeface="Times New Roman"/>
                <a:cs typeface="Times New Roman"/>
              </a:rPr>
              <a:t>Manufacturer</a:t>
            </a:r>
            <a:r>
              <a:rPr dirty="0" sz="2250" spc="30">
                <a:solidFill>
                  <a:srgbClr val="FFFFFF"/>
                </a:solidFill>
                <a:latin typeface="Times New Roman"/>
                <a:cs typeface="Times New Roman"/>
              </a:rPr>
              <a:t> of </a:t>
            </a:r>
            <a:r>
              <a:rPr dirty="0" sz="2250" spc="50">
                <a:solidFill>
                  <a:srgbClr val="FFFFFF"/>
                </a:solidFill>
                <a:latin typeface="Times New Roman"/>
                <a:cs typeface="Times New Roman"/>
              </a:rPr>
              <a:t>Professional</a:t>
            </a:r>
            <a:r>
              <a:rPr dirty="0" sz="225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9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250" spc="80">
                <a:solidFill>
                  <a:srgbClr val="FFFFFF"/>
                </a:solidFill>
                <a:latin typeface="Times New Roman"/>
                <a:cs typeface="Times New Roman"/>
              </a:rPr>
              <a:t>Components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5219185" y="7773801"/>
            <a:ext cx="1486535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2560" marR="5080" indent="-150495">
              <a:lnSpc>
                <a:spcPct val="141700"/>
              </a:lnSpc>
              <a:spcBef>
                <a:spcPts val="95"/>
              </a:spcBef>
            </a:pPr>
            <a:r>
              <a:rPr dirty="0" sz="2250" spc="55">
                <a:solidFill>
                  <a:srgbClr val="FFFFFF"/>
                </a:solidFill>
                <a:latin typeface="Times New Roman"/>
                <a:cs typeface="Times New Roman"/>
              </a:rPr>
              <a:t>Customized </a:t>
            </a:r>
            <a:r>
              <a:rPr dirty="0" sz="2250" spc="50">
                <a:solidFill>
                  <a:srgbClr val="FFFFFF"/>
                </a:solidFill>
                <a:latin typeface="Times New Roman"/>
                <a:cs typeface="Times New Roman"/>
              </a:rPr>
              <a:t>Solutions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95506" y="7915925"/>
            <a:ext cx="2978150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56895" marR="5080" indent="-544830">
              <a:lnSpc>
                <a:spcPct val="141700"/>
              </a:lnSpc>
              <a:spcBef>
                <a:spcPts val="95"/>
              </a:spcBef>
            </a:pPr>
            <a:r>
              <a:rPr dirty="0" sz="2250" spc="50">
                <a:solidFill>
                  <a:srgbClr val="FFFFFF"/>
                </a:solidFill>
                <a:latin typeface="Times New Roman"/>
                <a:cs typeface="Times New Roman"/>
              </a:rPr>
              <a:t>Design,</a:t>
            </a:r>
            <a:r>
              <a:rPr dirty="0" sz="225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70">
                <a:solidFill>
                  <a:srgbClr val="FFFFFF"/>
                </a:solidFill>
                <a:latin typeface="Times New Roman"/>
                <a:cs typeface="Times New Roman"/>
              </a:rPr>
              <a:t>Development</a:t>
            </a:r>
            <a:r>
              <a:rPr dirty="0" sz="225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50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dirty="0" sz="2250" spc="80">
                <a:solidFill>
                  <a:srgbClr val="FFFFFF"/>
                </a:solidFill>
                <a:latin typeface="Times New Roman"/>
                <a:cs typeface="Times New Roman"/>
              </a:rPr>
              <a:t>Manufacturing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593266" y="7915925"/>
            <a:ext cx="1798955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6390" marR="5080" indent="-314325">
              <a:lnSpc>
                <a:spcPct val="141700"/>
              </a:lnSpc>
              <a:spcBef>
                <a:spcPts val="95"/>
              </a:spcBef>
            </a:pPr>
            <a:r>
              <a:rPr dirty="0" sz="2250">
                <a:solidFill>
                  <a:srgbClr val="FFFFFF"/>
                </a:solidFill>
                <a:latin typeface="Times New Roman"/>
                <a:cs typeface="Times New Roman"/>
              </a:rPr>
              <a:t>Wide</a:t>
            </a:r>
            <a:r>
              <a:rPr dirty="0" sz="2250" spc="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75">
                <a:solidFill>
                  <a:srgbClr val="FFFFFF"/>
                </a:solidFill>
                <a:latin typeface="Times New Roman"/>
                <a:cs typeface="Times New Roman"/>
              </a:rPr>
              <a:t>Industry </a:t>
            </a:r>
            <a:r>
              <a:rPr dirty="0" sz="2250" spc="40">
                <a:solidFill>
                  <a:srgbClr val="FFFFFF"/>
                </a:solidFill>
                <a:latin typeface="Times New Roman"/>
                <a:cs typeface="Times New Roman"/>
              </a:rPr>
              <a:t>Expertise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490660" y="7135773"/>
            <a:ext cx="745490" cy="745490"/>
          </a:xfrm>
          <a:custGeom>
            <a:avLst/>
            <a:gdLst/>
            <a:ahLst/>
            <a:cxnLst/>
            <a:rect l="l" t="t" r="r" b="b"/>
            <a:pathLst>
              <a:path w="745490" h="745490">
                <a:moveTo>
                  <a:pt x="372693" y="745387"/>
                </a:moveTo>
                <a:lnTo>
                  <a:pt x="325943" y="742483"/>
                </a:lnTo>
                <a:lnTo>
                  <a:pt x="280926" y="734005"/>
                </a:lnTo>
                <a:lnTo>
                  <a:pt x="237992" y="720301"/>
                </a:lnTo>
                <a:lnTo>
                  <a:pt x="197488" y="701720"/>
                </a:lnTo>
                <a:lnTo>
                  <a:pt x="159765" y="678613"/>
                </a:lnTo>
                <a:lnTo>
                  <a:pt x="125173" y="651328"/>
                </a:lnTo>
                <a:lnTo>
                  <a:pt x="94059" y="620214"/>
                </a:lnTo>
                <a:lnTo>
                  <a:pt x="66774" y="585621"/>
                </a:lnTo>
                <a:lnTo>
                  <a:pt x="43666" y="547899"/>
                </a:lnTo>
                <a:lnTo>
                  <a:pt x="25086" y="507395"/>
                </a:lnTo>
                <a:lnTo>
                  <a:pt x="11382" y="464460"/>
                </a:lnTo>
                <a:lnTo>
                  <a:pt x="2903" y="419443"/>
                </a:lnTo>
                <a:lnTo>
                  <a:pt x="0" y="372693"/>
                </a:lnTo>
                <a:lnTo>
                  <a:pt x="2903" y="325943"/>
                </a:lnTo>
                <a:lnTo>
                  <a:pt x="11382" y="280926"/>
                </a:lnTo>
                <a:lnTo>
                  <a:pt x="25086" y="237991"/>
                </a:lnTo>
                <a:lnTo>
                  <a:pt x="43666" y="197488"/>
                </a:lnTo>
                <a:lnTo>
                  <a:pt x="66774" y="159765"/>
                </a:lnTo>
                <a:lnTo>
                  <a:pt x="94059" y="125172"/>
                </a:lnTo>
                <a:lnTo>
                  <a:pt x="125173" y="94059"/>
                </a:lnTo>
                <a:lnTo>
                  <a:pt x="159765" y="66774"/>
                </a:lnTo>
                <a:lnTo>
                  <a:pt x="197488" y="43666"/>
                </a:lnTo>
                <a:lnTo>
                  <a:pt x="237992" y="25086"/>
                </a:lnTo>
                <a:lnTo>
                  <a:pt x="280926" y="11382"/>
                </a:lnTo>
                <a:lnTo>
                  <a:pt x="325943" y="2903"/>
                </a:lnTo>
                <a:lnTo>
                  <a:pt x="372693" y="0"/>
                </a:lnTo>
                <a:lnTo>
                  <a:pt x="419443" y="2903"/>
                </a:lnTo>
                <a:lnTo>
                  <a:pt x="464460" y="11382"/>
                </a:lnTo>
                <a:lnTo>
                  <a:pt x="507395" y="25086"/>
                </a:lnTo>
                <a:lnTo>
                  <a:pt x="547899" y="43666"/>
                </a:lnTo>
                <a:lnTo>
                  <a:pt x="585621" y="66774"/>
                </a:lnTo>
                <a:lnTo>
                  <a:pt x="620214" y="94059"/>
                </a:lnTo>
                <a:lnTo>
                  <a:pt x="651328" y="125172"/>
                </a:lnTo>
                <a:lnTo>
                  <a:pt x="678613" y="159765"/>
                </a:lnTo>
                <a:lnTo>
                  <a:pt x="701720" y="197488"/>
                </a:lnTo>
                <a:lnTo>
                  <a:pt x="720301" y="237991"/>
                </a:lnTo>
                <a:lnTo>
                  <a:pt x="734005" y="280926"/>
                </a:lnTo>
                <a:lnTo>
                  <a:pt x="742483" y="325943"/>
                </a:lnTo>
                <a:lnTo>
                  <a:pt x="745387" y="372693"/>
                </a:lnTo>
                <a:lnTo>
                  <a:pt x="742483" y="419443"/>
                </a:lnTo>
                <a:lnTo>
                  <a:pt x="734005" y="464460"/>
                </a:lnTo>
                <a:lnTo>
                  <a:pt x="720301" y="507395"/>
                </a:lnTo>
                <a:lnTo>
                  <a:pt x="701720" y="547899"/>
                </a:lnTo>
                <a:lnTo>
                  <a:pt x="678613" y="585621"/>
                </a:lnTo>
                <a:lnTo>
                  <a:pt x="651328" y="620214"/>
                </a:lnTo>
                <a:lnTo>
                  <a:pt x="620214" y="651328"/>
                </a:lnTo>
                <a:lnTo>
                  <a:pt x="585621" y="678613"/>
                </a:lnTo>
                <a:lnTo>
                  <a:pt x="547899" y="701720"/>
                </a:lnTo>
                <a:lnTo>
                  <a:pt x="507395" y="720301"/>
                </a:lnTo>
                <a:lnTo>
                  <a:pt x="464460" y="734005"/>
                </a:lnTo>
                <a:lnTo>
                  <a:pt x="419443" y="742483"/>
                </a:lnTo>
                <a:lnTo>
                  <a:pt x="372693" y="745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706261" y="7272520"/>
            <a:ext cx="31432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-25" b="1">
                <a:solidFill>
                  <a:srgbClr val="173F66"/>
                </a:solidFill>
                <a:latin typeface="Times New Roman"/>
                <a:cs typeface="Times New Roman"/>
              </a:rPr>
              <a:t>02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1119997" y="7135773"/>
            <a:ext cx="745490" cy="745490"/>
          </a:xfrm>
          <a:custGeom>
            <a:avLst/>
            <a:gdLst/>
            <a:ahLst/>
            <a:cxnLst/>
            <a:rect l="l" t="t" r="r" b="b"/>
            <a:pathLst>
              <a:path w="745490" h="745490">
                <a:moveTo>
                  <a:pt x="372693" y="745387"/>
                </a:moveTo>
                <a:lnTo>
                  <a:pt x="325943" y="742483"/>
                </a:lnTo>
                <a:lnTo>
                  <a:pt x="280926" y="734005"/>
                </a:lnTo>
                <a:lnTo>
                  <a:pt x="237992" y="720301"/>
                </a:lnTo>
                <a:lnTo>
                  <a:pt x="197488" y="701720"/>
                </a:lnTo>
                <a:lnTo>
                  <a:pt x="159765" y="678613"/>
                </a:lnTo>
                <a:lnTo>
                  <a:pt x="125173" y="651328"/>
                </a:lnTo>
                <a:lnTo>
                  <a:pt x="94059" y="620214"/>
                </a:lnTo>
                <a:lnTo>
                  <a:pt x="66774" y="585621"/>
                </a:lnTo>
                <a:lnTo>
                  <a:pt x="43666" y="547899"/>
                </a:lnTo>
                <a:lnTo>
                  <a:pt x="25086" y="507395"/>
                </a:lnTo>
                <a:lnTo>
                  <a:pt x="11382" y="464460"/>
                </a:lnTo>
                <a:lnTo>
                  <a:pt x="2903" y="419443"/>
                </a:lnTo>
                <a:lnTo>
                  <a:pt x="0" y="372693"/>
                </a:lnTo>
                <a:lnTo>
                  <a:pt x="2903" y="325943"/>
                </a:lnTo>
                <a:lnTo>
                  <a:pt x="11382" y="280926"/>
                </a:lnTo>
                <a:lnTo>
                  <a:pt x="25086" y="237991"/>
                </a:lnTo>
                <a:lnTo>
                  <a:pt x="43666" y="197488"/>
                </a:lnTo>
                <a:lnTo>
                  <a:pt x="66774" y="159765"/>
                </a:lnTo>
                <a:lnTo>
                  <a:pt x="94059" y="125172"/>
                </a:lnTo>
                <a:lnTo>
                  <a:pt x="125173" y="94059"/>
                </a:lnTo>
                <a:lnTo>
                  <a:pt x="159765" y="66774"/>
                </a:lnTo>
                <a:lnTo>
                  <a:pt x="197488" y="43666"/>
                </a:lnTo>
                <a:lnTo>
                  <a:pt x="237992" y="25086"/>
                </a:lnTo>
                <a:lnTo>
                  <a:pt x="280926" y="11382"/>
                </a:lnTo>
                <a:lnTo>
                  <a:pt x="325943" y="2903"/>
                </a:lnTo>
                <a:lnTo>
                  <a:pt x="372693" y="0"/>
                </a:lnTo>
                <a:lnTo>
                  <a:pt x="419443" y="2903"/>
                </a:lnTo>
                <a:lnTo>
                  <a:pt x="464460" y="11382"/>
                </a:lnTo>
                <a:lnTo>
                  <a:pt x="507395" y="25086"/>
                </a:lnTo>
                <a:lnTo>
                  <a:pt x="547899" y="43666"/>
                </a:lnTo>
                <a:lnTo>
                  <a:pt x="585621" y="66774"/>
                </a:lnTo>
                <a:lnTo>
                  <a:pt x="620214" y="94059"/>
                </a:lnTo>
                <a:lnTo>
                  <a:pt x="651328" y="125172"/>
                </a:lnTo>
                <a:lnTo>
                  <a:pt x="678613" y="159765"/>
                </a:lnTo>
                <a:lnTo>
                  <a:pt x="701720" y="197488"/>
                </a:lnTo>
                <a:lnTo>
                  <a:pt x="720301" y="237991"/>
                </a:lnTo>
                <a:lnTo>
                  <a:pt x="734005" y="280926"/>
                </a:lnTo>
                <a:lnTo>
                  <a:pt x="742483" y="325943"/>
                </a:lnTo>
                <a:lnTo>
                  <a:pt x="745387" y="372693"/>
                </a:lnTo>
                <a:lnTo>
                  <a:pt x="742483" y="419443"/>
                </a:lnTo>
                <a:lnTo>
                  <a:pt x="734005" y="464460"/>
                </a:lnTo>
                <a:lnTo>
                  <a:pt x="720301" y="507395"/>
                </a:lnTo>
                <a:lnTo>
                  <a:pt x="701720" y="547899"/>
                </a:lnTo>
                <a:lnTo>
                  <a:pt x="678613" y="585621"/>
                </a:lnTo>
                <a:lnTo>
                  <a:pt x="651328" y="620214"/>
                </a:lnTo>
                <a:lnTo>
                  <a:pt x="620214" y="651328"/>
                </a:lnTo>
                <a:lnTo>
                  <a:pt x="585621" y="678613"/>
                </a:lnTo>
                <a:lnTo>
                  <a:pt x="547899" y="701720"/>
                </a:lnTo>
                <a:lnTo>
                  <a:pt x="507395" y="720301"/>
                </a:lnTo>
                <a:lnTo>
                  <a:pt x="464460" y="734005"/>
                </a:lnTo>
                <a:lnTo>
                  <a:pt x="419443" y="742483"/>
                </a:lnTo>
                <a:lnTo>
                  <a:pt x="372693" y="745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1335599" y="7272520"/>
            <a:ext cx="31432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-25" b="1">
                <a:solidFill>
                  <a:srgbClr val="173F66"/>
                </a:solidFill>
                <a:latin typeface="Times New Roman"/>
                <a:cs typeface="Times New Roman"/>
              </a:rPr>
              <a:t>03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5467133" y="7135773"/>
            <a:ext cx="745490" cy="745490"/>
          </a:xfrm>
          <a:custGeom>
            <a:avLst/>
            <a:gdLst/>
            <a:ahLst/>
            <a:cxnLst/>
            <a:rect l="l" t="t" r="r" b="b"/>
            <a:pathLst>
              <a:path w="745490" h="745490">
                <a:moveTo>
                  <a:pt x="372693" y="745387"/>
                </a:moveTo>
                <a:lnTo>
                  <a:pt x="325943" y="742483"/>
                </a:lnTo>
                <a:lnTo>
                  <a:pt x="280926" y="734005"/>
                </a:lnTo>
                <a:lnTo>
                  <a:pt x="237991" y="720301"/>
                </a:lnTo>
                <a:lnTo>
                  <a:pt x="197488" y="701720"/>
                </a:lnTo>
                <a:lnTo>
                  <a:pt x="159765" y="678613"/>
                </a:lnTo>
                <a:lnTo>
                  <a:pt x="125172" y="651328"/>
                </a:lnTo>
                <a:lnTo>
                  <a:pt x="94059" y="620214"/>
                </a:lnTo>
                <a:lnTo>
                  <a:pt x="66774" y="585621"/>
                </a:lnTo>
                <a:lnTo>
                  <a:pt x="43666" y="547899"/>
                </a:lnTo>
                <a:lnTo>
                  <a:pt x="25086" y="507395"/>
                </a:lnTo>
                <a:lnTo>
                  <a:pt x="11382" y="464460"/>
                </a:lnTo>
                <a:lnTo>
                  <a:pt x="2903" y="419443"/>
                </a:lnTo>
                <a:lnTo>
                  <a:pt x="0" y="372693"/>
                </a:lnTo>
                <a:lnTo>
                  <a:pt x="2903" y="325943"/>
                </a:lnTo>
                <a:lnTo>
                  <a:pt x="11382" y="280926"/>
                </a:lnTo>
                <a:lnTo>
                  <a:pt x="25086" y="237991"/>
                </a:lnTo>
                <a:lnTo>
                  <a:pt x="43666" y="197488"/>
                </a:lnTo>
                <a:lnTo>
                  <a:pt x="66774" y="159765"/>
                </a:lnTo>
                <a:lnTo>
                  <a:pt x="94059" y="125172"/>
                </a:lnTo>
                <a:lnTo>
                  <a:pt x="125172" y="94059"/>
                </a:lnTo>
                <a:lnTo>
                  <a:pt x="159765" y="66774"/>
                </a:lnTo>
                <a:lnTo>
                  <a:pt x="197488" y="43666"/>
                </a:lnTo>
                <a:lnTo>
                  <a:pt x="237991" y="25086"/>
                </a:lnTo>
                <a:lnTo>
                  <a:pt x="280926" y="11382"/>
                </a:lnTo>
                <a:lnTo>
                  <a:pt x="325943" y="2903"/>
                </a:lnTo>
                <a:lnTo>
                  <a:pt x="372693" y="0"/>
                </a:lnTo>
                <a:lnTo>
                  <a:pt x="419443" y="2903"/>
                </a:lnTo>
                <a:lnTo>
                  <a:pt x="464460" y="11382"/>
                </a:lnTo>
                <a:lnTo>
                  <a:pt x="507395" y="25086"/>
                </a:lnTo>
                <a:lnTo>
                  <a:pt x="547898" y="43666"/>
                </a:lnTo>
                <a:lnTo>
                  <a:pt x="585621" y="66774"/>
                </a:lnTo>
                <a:lnTo>
                  <a:pt x="620214" y="94059"/>
                </a:lnTo>
                <a:lnTo>
                  <a:pt x="651328" y="125172"/>
                </a:lnTo>
                <a:lnTo>
                  <a:pt x="678613" y="159765"/>
                </a:lnTo>
                <a:lnTo>
                  <a:pt x="701720" y="197488"/>
                </a:lnTo>
                <a:lnTo>
                  <a:pt x="720301" y="237991"/>
                </a:lnTo>
                <a:lnTo>
                  <a:pt x="734005" y="280926"/>
                </a:lnTo>
                <a:lnTo>
                  <a:pt x="742483" y="325943"/>
                </a:lnTo>
                <a:lnTo>
                  <a:pt x="745387" y="372693"/>
                </a:lnTo>
                <a:lnTo>
                  <a:pt x="742483" y="419443"/>
                </a:lnTo>
                <a:lnTo>
                  <a:pt x="734005" y="464460"/>
                </a:lnTo>
                <a:lnTo>
                  <a:pt x="720301" y="507395"/>
                </a:lnTo>
                <a:lnTo>
                  <a:pt x="701720" y="547899"/>
                </a:lnTo>
                <a:lnTo>
                  <a:pt x="678613" y="585621"/>
                </a:lnTo>
                <a:lnTo>
                  <a:pt x="651328" y="620214"/>
                </a:lnTo>
                <a:lnTo>
                  <a:pt x="620214" y="651328"/>
                </a:lnTo>
                <a:lnTo>
                  <a:pt x="585621" y="678613"/>
                </a:lnTo>
                <a:lnTo>
                  <a:pt x="547898" y="701720"/>
                </a:lnTo>
                <a:lnTo>
                  <a:pt x="507395" y="720301"/>
                </a:lnTo>
                <a:lnTo>
                  <a:pt x="464460" y="734005"/>
                </a:lnTo>
                <a:lnTo>
                  <a:pt x="419443" y="742483"/>
                </a:lnTo>
                <a:lnTo>
                  <a:pt x="372693" y="745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5682735" y="7272520"/>
            <a:ext cx="31432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-25" b="1">
                <a:solidFill>
                  <a:srgbClr val="173F66"/>
                </a:solidFill>
                <a:latin typeface="Times New Roman"/>
                <a:cs typeface="Times New Roman"/>
              </a:rPr>
              <a:t>04</a:t>
            </a:r>
            <a:endParaRPr sz="2250">
              <a:latin typeface="Times New Roman"/>
              <a:cs typeface="Times New Roman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94292" cy="2802513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1538181" y="1420000"/>
            <a:ext cx="15547340" cy="530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 marL="242570">
              <a:lnSpc>
                <a:spcPct val="100000"/>
              </a:lnSpc>
              <a:spcBef>
                <a:spcPts val="140"/>
              </a:spcBef>
            </a:pPr>
            <a:r>
              <a:rPr dirty="0" sz="4250" spc="-35" b="1">
                <a:solidFill>
                  <a:srgbClr val="173F66"/>
                </a:solidFill>
                <a:latin typeface="Times New Roman"/>
                <a:cs typeface="Times New Roman"/>
              </a:rPr>
              <a:t>Protectron</a:t>
            </a:r>
            <a:r>
              <a:rPr dirty="0" sz="4250" spc="-12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4250" spc="-60" b="1">
                <a:solidFill>
                  <a:srgbClr val="173F66"/>
                </a:solidFill>
                <a:latin typeface="Times New Roman"/>
                <a:cs typeface="Times New Roman"/>
              </a:rPr>
              <a:t>Electromech</a:t>
            </a:r>
            <a:r>
              <a:rPr dirty="0" sz="4250" spc="-114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4250" spc="90" b="1">
                <a:solidFill>
                  <a:srgbClr val="173F66"/>
                </a:solidFill>
                <a:latin typeface="Times New Roman"/>
                <a:cs typeface="Times New Roman"/>
              </a:rPr>
              <a:t>(P)</a:t>
            </a:r>
            <a:r>
              <a:rPr dirty="0" sz="4250" spc="-12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4250" spc="-25" b="1">
                <a:solidFill>
                  <a:srgbClr val="173F66"/>
                </a:solidFill>
                <a:latin typeface="Times New Roman"/>
                <a:cs typeface="Times New Roman"/>
              </a:rPr>
              <a:t>ltd</a:t>
            </a:r>
            <a:endParaRPr sz="4250">
              <a:latin typeface="Times New Roman"/>
              <a:cs typeface="Times New Roman"/>
            </a:endParaRPr>
          </a:p>
          <a:p>
            <a:pPr algn="ctr" marR="359410">
              <a:lnSpc>
                <a:spcPct val="100000"/>
              </a:lnSpc>
              <a:spcBef>
                <a:spcPts val="3165"/>
              </a:spcBef>
            </a:pPr>
            <a:r>
              <a:rPr dirty="0" sz="2250" spc="-20" b="1">
                <a:solidFill>
                  <a:srgbClr val="173F66"/>
                </a:solidFill>
                <a:latin typeface="Times New Roman"/>
                <a:cs typeface="Times New Roman"/>
              </a:rPr>
              <a:t>Protectron</a:t>
            </a:r>
            <a:r>
              <a:rPr dirty="0" sz="2250" spc="-114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was</a:t>
            </a:r>
            <a:r>
              <a:rPr dirty="0" sz="2250" spc="-9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70" b="1">
                <a:solidFill>
                  <a:srgbClr val="173F66"/>
                </a:solidFill>
                <a:latin typeface="Times New Roman"/>
                <a:cs typeface="Times New Roman"/>
              </a:rPr>
              <a:t>founded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250" spc="-9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1972.</a:t>
            </a:r>
            <a:endParaRPr sz="2250">
              <a:latin typeface="Times New Roman"/>
              <a:cs typeface="Times New Roman"/>
            </a:endParaRPr>
          </a:p>
          <a:p>
            <a:pPr algn="ctr" marL="292100" marR="339090" indent="73025">
              <a:lnSpc>
                <a:spcPct val="141300"/>
              </a:lnSpc>
              <a:spcBef>
                <a:spcPts val="740"/>
              </a:spcBef>
            </a:pP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30" b="1">
                <a:solidFill>
                  <a:srgbClr val="173F66"/>
                </a:solidFill>
                <a:latin typeface="Times New Roman"/>
                <a:cs typeface="Times New Roman"/>
              </a:rPr>
              <a:t>Protectron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team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possesses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over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30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years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rich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experience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across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diverse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sectors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including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Telecom,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Automotive,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Medical,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Lighting,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Defense,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Domestic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Appliances,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White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Goods.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technology-</a:t>
            </a:r>
            <a:r>
              <a:rPr dirty="0" sz="2300" spc="-35" b="1">
                <a:solidFill>
                  <a:srgbClr val="173F66"/>
                </a:solidFill>
                <a:latin typeface="Times New Roman"/>
                <a:cs typeface="Times New Roman"/>
              </a:rPr>
              <a:t>focused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team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is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dedicated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providing 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customers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with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high-</a:t>
            </a:r>
            <a:r>
              <a:rPr dirty="0" sz="2300" spc="-35" b="1">
                <a:solidFill>
                  <a:srgbClr val="173F66"/>
                </a:solidFill>
                <a:latin typeface="Times New Roman"/>
                <a:cs typeface="Times New Roman"/>
              </a:rPr>
              <a:t>quality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value-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oriented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solutions.</a:t>
            </a:r>
            <a:endParaRPr sz="2300">
              <a:latin typeface="Times New Roman"/>
              <a:cs typeface="Times New Roman"/>
            </a:endParaRPr>
          </a:p>
          <a:p>
            <a:pPr algn="ctr" marL="50800" marR="116205">
              <a:lnSpc>
                <a:spcPct val="141300"/>
              </a:lnSpc>
              <a:spcBef>
                <a:spcPts val="2500"/>
              </a:spcBef>
            </a:pPr>
            <a:r>
              <a:rPr dirty="0" sz="2300" spc="-30" b="1">
                <a:solidFill>
                  <a:srgbClr val="173F66"/>
                </a:solidFill>
                <a:latin typeface="Times New Roman"/>
                <a:cs typeface="Times New Roman"/>
              </a:rPr>
              <a:t>Protectron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Electromech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specializes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producing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high-</a:t>
            </a:r>
            <a:r>
              <a:rPr dirty="0" sz="2300" spc="-35" b="1">
                <a:solidFill>
                  <a:srgbClr val="173F66"/>
                </a:solidFill>
                <a:latin typeface="Times New Roman"/>
                <a:cs typeface="Times New Roman"/>
              </a:rPr>
              <a:t>quality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circuit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5" b="1">
                <a:solidFill>
                  <a:srgbClr val="173F66"/>
                </a:solidFill>
                <a:latin typeface="Times New Roman"/>
                <a:cs typeface="Times New Roman"/>
              </a:rPr>
              <a:t>protection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fuses,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interconnect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solutions,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EMI/RFI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shielding 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products,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EV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connectors,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airborne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connectors,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EV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cable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assemblies.</a:t>
            </a:r>
            <a:endParaRPr sz="2300">
              <a:latin typeface="Times New Roman"/>
              <a:cs typeface="Times New Roman"/>
            </a:endParaRPr>
          </a:p>
          <a:p>
            <a:pPr algn="ctr" marL="12065" marR="5080">
              <a:lnSpc>
                <a:spcPct val="141300"/>
              </a:lnSpc>
            </a:pP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Its</a:t>
            </a:r>
            <a:r>
              <a:rPr dirty="0" sz="23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capacity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meet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large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and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small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requirements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short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duration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has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95" b="1">
                <a:solidFill>
                  <a:srgbClr val="173F66"/>
                </a:solidFill>
                <a:latin typeface="Times New Roman"/>
                <a:cs typeface="Times New Roman"/>
              </a:rPr>
              <a:t>procured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it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over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350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satisfied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5" b="1">
                <a:solidFill>
                  <a:srgbClr val="173F66"/>
                </a:solidFill>
                <a:latin typeface="Times New Roman"/>
                <a:cs typeface="Times New Roman"/>
              </a:rPr>
              <a:t>customers.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35" b="1">
                <a:solidFill>
                  <a:srgbClr val="173F66"/>
                </a:solidFill>
                <a:latin typeface="Times New Roman"/>
                <a:cs typeface="Times New Roman"/>
              </a:rPr>
              <a:t>Additionally,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5" b="1">
                <a:solidFill>
                  <a:srgbClr val="173F66"/>
                </a:solidFill>
                <a:latin typeface="Times New Roman"/>
                <a:cs typeface="Times New Roman"/>
              </a:rPr>
              <a:t>our 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workforce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comprises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more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than</a:t>
            </a:r>
            <a:r>
              <a:rPr dirty="0" sz="2300" spc="-6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100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employees.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038604" y="3758448"/>
            <a:ext cx="4160520" cy="1184910"/>
          </a:xfrm>
          <a:custGeom>
            <a:avLst/>
            <a:gdLst/>
            <a:ahLst/>
            <a:cxnLst/>
            <a:rect l="l" t="t" r="r" b="b"/>
            <a:pathLst>
              <a:path w="4160520" h="1184910">
                <a:moveTo>
                  <a:pt x="3832148" y="1184728"/>
                </a:moveTo>
                <a:lnTo>
                  <a:pt x="0" y="1184728"/>
                </a:lnTo>
                <a:lnTo>
                  <a:pt x="329602" y="592364"/>
                </a:lnTo>
                <a:lnTo>
                  <a:pt x="0" y="0"/>
                </a:lnTo>
                <a:lnTo>
                  <a:pt x="3832148" y="0"/>
                </a:lnTo>
                <a:lnTo>
                  <a:pt x="4160433" y="589996"/>
                </a:lnTo>
                <a:lnTo>
                  <a:pt x="4160433" y="594731"/>
                </a:lnTo>
                <a:lnTo>
                  <a:pt x="3832148" y="1184728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2352085" y="3758391"/>
            <a:ext cx="4160520" cy="1184910"/>
          </a:xfrm>
          <a:custGeom>
            <a:avLst/>
            <a:gdLst/>
            <a:ahLst/>
            <a:cxnLst/>
            <a:rect l="l" t="t" r="r" b="b"/>
            <a:pathLst>
              <a:path w="4160519" h="1184910">
                <a:moveTo>
                  <a:pt x="328284" y="0"/>
                </a:moveTo>
                <a:lnTo>
                  <a:pt x="4160433" y="0"/>
                </a:lnTo>
                <a:lnTo>
                  <a:pt x="3830831" y="592364"/>
                </a:lnTo>
                <a:lnTo>
                  <a:pt x="4160433" y="1184728"/>
                </a:lnTo>
                <a:lnTo>
                  <a:pt x="328284" y="1184728"/>
                </a:lnTo>
                <a:lnTo>
                  <a:pt x="0" y="594731"/>
                </a:lnTo>
                <a:lnTo>
                  <a:pt x="0" y="589996"/>
                </a:lnTo>
                <a:lnTo>
                  <a:pt x="328284" y="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816458" y="5514975"/>
            <a:ext cx="4160520" cy="1184910"/>
          </a:xfrm>
          <a:custGeom>
            <a:avLst/>
            <a:gdLst/>
            <a:ahLst/>
            <a:cxnLst/>
            <a:rect l="l" t="t" r="r" b="b"/>
            <a:pathLst>
              <a:path w="4160520" h="1184909">
                <a:moveTo>
                  <a:pt x="3832148" y="1184728"/>
                </a:moveTo>
                <a:lnTo>
                  <a:pt x="0" y="1184728"/>
                </a:lnTo>
                <a:lnTo>
                  <a:pt x="329602" y="592364"/>
                </a:lnTo>
                <a:lnTo>
                  <a:pt x="0" y="0"/>
                </a:lnTo>
                <a:lnTo>
                  <a:pt x="3832148" y="0"/>
                </a:lnTo>
                <a:lnTo>
                  <a:pt x="4160433" y="589996"/>
                </a:lnTo>
                <a:lnTo>
                  <a:pt x="4160433" y="594732"/>
                </a:lnTo>
                <a:lnTo>
                  <a:pt x="3832148" y="1184728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140768" y="5514919"/>
            <a:ext cx="4160520" cy="1184910"/>
          </a:xfrm>
          <a:custGeom>
            <a:avLst/>
            <a:gdLst/>
            <a:ahLst/>
            <a:cxnLst/>
            <a:rect l="l" t="t" r="r" b="b"/>
            <a:pathLst>
              <a:path w="4160519" h="1184909">
                <a:moveTo>
                  <a:pt x="328284" y="0"/>
                </a:moveTo>
                <a:lnTo>
                  <a:pt x="4160433" y="0"/>
                </a:lnTo>
                <a:lnTo>
                  <a:pt x="3830831" y="592364"/>
                </a:lnTo>
                <a:lnTo>
                  <a:pt x="4160433" y="1184728"/>
                </a:lnTo>
                <a:lnTo>
                  <a:pt x="328284" y="1184728"/>
                </a:lnTo>
                <a:lnTo>
                  <a:pt x="0" y="594731"/>
                </a:lnTo>
                <a:lnTo>
                  <a:pt x="0" y="589996"/>
                </a:lnTo>
                <a:lnTo>
                  <a:pt x="328284" y="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184085" y="7528378"/>
            <a:ext cx="4160520" cy="1184910"/>
          </a:xfrm>
          <a:custGeom>
            <a:avLst/>
            <a:gdLst/>
            <a:ahLst/>
            <a:cxnLst/>
            <a:rect l="l" t="t" r="r" b="b"/>
            <a:pathLst>
              <a:path w="4160520" h="1184909">
                <a:moveTo>
                  <a:pt x="3832148" y="1184728"/>
                </a:moveTo>
                <a:lnTo>
                  <a:pt x="0" y="1184728"/>
                </a:lnTo>
                <a:lnTo>
                  <a:pt x="329602" y="592364"/>
                </a:lnTo>
                <a:lnTo>
                  <a:pt x="0" y="0"/>
                </a:lnTo>
                <a:lnTo>
                  <a:pt x="3832148" y="0"/>
                </a:lnTo>
                <a:lnTo>
                  <a:pt x="4160433" y="589996"/>
                </a:lnTo>
                <a:lnTo>
                  <a:pt x="4160433" y="594732"/>
                </a:lnTo>
                <a:lnTo>
                  <a:pt x="3832148" y="1184728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271209" y="7528322"/>
            <a:ext cx="4160520" cy="1184910"/>
          </a:xfrm>
          <a:custGeom>
            <a:avLst/>
            <a:gdLst/>
            <a:ahLst/>
            <a:cxnLst/>
            <a:rect l="l" t="t" r="r" b="b"/>
            <a:pathLst>
              <a:path w="4160519" h="1184909">
                <a:moveTo>
                  <a:pt x="328284" y="0"/>
                </a:moveTo>
                <a:lnTo>
                  <a:pt x="4160433" y="0"/>
                </a:lnTo>
                <a:lnTo>
                  <a:pt x="3830831" y="592364"/>
                </a:lnTo>
                <a:lnTo>
                  <a:pt x="4160433" y="1184728"/>
                </a:lnTo>
                <a:lnTo>
                  <a:pt x="328284" y="1184728"/>
                </a:lnTo>
                <a:lnTo>
                  <a:pt x="0" y="594731"/>
                </a:lnTo>
                <a:lnTo>
                  <a:pt x="0" y="589996"/>
                </a:lnTo>
                <a:lnTo>
                  <a:pt x="328284" y="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274835" cy="278342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22738" y="3758448"/>
            <a:ext cx="1057274" cy="105727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168" y="31926"/>
            <a:ext cx="1666874" cy="136207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7399" y="5437223"/>
            <a:ext cx="1295400" cy="134302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833565" y="5552284"/>
            <a:ext cx="1181099" cy="118109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24844" y="7403908"/>
            <a:ext cx="1304924" cy="130492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50572" y="7310855"/>
            <a:ext cx="2076449" cy="155257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3685" y="3722898"/>
            <a:ext cx="1123949" cy="1123949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4678" rIns="0" bIns="0" rtlCol="0" vert="horz">
            <a:spAutoFit/>
          </a:bodyPr>
          <a:lstStyle/>
          <a:p>
            <a:pPr marL="908050">
              <a:lnSpc>
                <a:spcPct val="100000"/>
              </a:lnSpc>
              <a:spcBef>
                <a:spcPts val="120"/>
              </a:spcBef>
            </a:pPr>
            <a:r>
              <a:rPr dirty="0" u="heavy" sz="4350" spc="4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INFRASTRUCTURE</a:t>
            </a:r>
            <a:endParaRPr sz="4350"/>
          </a:p>
        </p:txBody>
      </p:sp>
      <p:sp>
        <p:nvSpPr>
          <p:cNvPr id="17" name="object 17" descr=""/>
          <p:cNvSpPr txBox="1"/>
          <p:nvPr/>
        </p:nvSpPr>
        <p:spPr>
          <a:xfrm>
            <a:off x="2666756" y="3812776"/>
            <a:ext cx="3034665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22375" marR="5080" indent="-1210310">
              <a:lnSpc>
                <a:spcPct val="141700"/>
              </a:lnSpc>
              <a:spcBef>
                <a:spcPts val="95"/>
              </a:spcBef>
            </a:pPr>
            <a:r>
              <a:rPr dirty="0" sz="2250" b="1">
                <a:solidFill>
                  <a:srgbClr val="FFFFFF"/>
                </a:solidFill>
                <a:latin typeface="Times New Roman"/>
                <a:cs typeface="Times New Roman"/>
              </a:rPr>
              <a:t>50,000</a:t>
            </a:r>
            <a:r>
              <a:rPr dirty="0" sz="2250" spc="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FFFFFF"/>
                </a:solidFill>
                <a:latin typeface="Times New Roman"/>
                <a:cs typeface="Times New Roman"/>
              </a:rPr>
              <a:t>Sq.</a:t>
            </a:r>
            <a:r>
              <a:rPr dirty="0" sz="2250" spc="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FFFFFF"/>
                </a:solidFill>
                <a:latin typeface="Times New Roman"/>
                <a:cs typeface="Times New Roman"/>
              </a:rPr>
              <a:t>Ft</a:t>
            </a:r>
            <a:r>
              <a:rPr dirty="0" sz="2250" spc="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35" b="1">
                <a:solidFill>
                  <a:srgbClr val="FFFFFF"/>
                </a:solidFill>
                <a:latin typeface="Times New Roman"/>
                <a:cs typeface="Times New Roman"/>
              </a:rPr>
              <a:t>Production </a:t>
            </a:r>
            <a:r>
              <a:rPr dirty="0" sz="2250" spc="-20" b="1">
                <a:solidFill>
                  <a:srgbClr val="FFFFFF"/>
                </a:solidFill>
                <a:latin typeface="Times New Roman"/>
                <a:cs typeface="Times New Roman"/>
              </a:rPr>
              <a:t>Area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169529" y="4082477"/>
            <a:ext cx="201295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55" b="1">
                <a:solidFill>
                  <a:srgbClr val="FFFEFF"/>
                </a:solidFill>
                <a:latin typeface="Times New Roman"/>
                <a:cs typeface="Times New Roman"/>
              </a:rPr>
              <a:t>100+</a:t>
            </a:r>
            <a:r>
              <a:rPr dirty="0" sz="2250" spc="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2250" spc="-25" b="1">
                <a:solidFill>
                  <a:srgbClr val="FFFEFF"/>
                </a:solidFill>
                <a:latin typeface="Times New Roman"/>
                <a:cs typeface="Times New Roman"/>
              </a:rPr>
              <a:t>Employees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387313" y="5503262"/>
            <a:ext cx="3020060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8270" marR="5080" indent="-116205">
              <a:lnSpc>
                <a:spcPct val="141700"/>
              </a:lnSpc>
              <a:spcBef>
                <a:spcPts val="95"/>
              </a:spcBef>
            </a:pP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Fully</a:t>
            </a:r>
            <a:r>
              <a:rPr dirty="0" sz="225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25" b="1">
                <a:solidFill>
                  <a:srgbClr val="FFFFFF"/>
                </a:solidFill>
                <a:latin typeface="Times New Roman"/>
                <a:cs typeface="Times New Roman"/>
              </a:rPr>
              <a:t>Automatic</a:t>
            </a:r>
            <a:r>
              <a:rPr dirty="0" sz="225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50" b="1">
                <a:solidFill>
                  <a:srgbClr val="FFFFFF"/>
                </a:solidFill>
                <a:latin typeface="Times New Roman"/>
                <a:cs typeface="Times New Roman"/>
              </a:rPr>
              <a:t>German </a:t>
            </a:r>
            <a:r>
              <a:rPr dirty="0" sz="2250" spc="-35" b="1">
                <a:solidFill>
                  <a:srgbClr val="FFFFFF"/>
                </a:solidFill>
                <a:latin typeface="Times New Roman"/>
                <a:cs typeface="Times New Roman"/>
              </a:rPr>
              <a:t>Production</a:t>
            </a:r>
            <a:r>
              <a:rPr dirty="0" sz="225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Equipment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703762" y="5512787"/>
            <a:ext cx="2538730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860" marR="5080" indent="-10795">
              <a:lnSpc>
                <a:spcPct val="141700"/>
              </a:lnSpc>
              <a:spcBef>
                <a:spcPts val="95"/>
              </a:spcBef>
            </a:pPr>
            <a:r>
              <a:rPr dirty="0" sz="2250" spc="-30" b="1">
                <a:solidFill>
                  <a:srgbClr val="FFFFFF"/>
                </a:solidFill>
                <a:latin typeface="Times New Roman"/>
                <a:cs typeface="Times New Roman"/>
              </a:rPr>
              <a:t>Full/Semi-</a:t>
            </a:r>
            <a:r>
              <a:rPr dirty="0" sz="2250" spc="-20" b="1">
                <a:solidFill>
                  <a:srgbClr val="FFFFFF"/>
                </a:solidFill>
                <a:latin typeface="Times New Roman"/>
                <a:cs typeface="Times New Roman"/>
              </a:rPr>
              <a:t>Automatic Taiwanese</a:t>
            </a:r>
            <a:r>
              <a:rPr dirty="0" sz="225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Machines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883842" y="7478665"/>
            <a:ext cx="2548255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74015">
              <a:lnSpc>
                <a:spcPct val="141700"/>
              </a:lnSpc>
              <a:spcBef>
                <a:spcPts val="95"/>
              </a:spcBef>
            </a:pP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Japanese</a:t>
            </a:r>
            <a:r>
              <a:rPr dirty="0" sz="2250" spc="-7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20" b="1">
                <a:solidFill>
                  <a:srgbClr val="FFFFFF"/>
                </a:solidFill>
                <a:latin typeface="Times New Roman"/>
                <a:cs typeface="Times New Roman"/>
              </a:rPr>
              <a:t>Wire </a:t>
            </a: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Processing</a:t>
            </a:r>
            <a:r>
              <a:rPr dirty="0" sz="2250" spc="-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Machines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1492872" y="7546658"/>
            <a:ext cx="2172970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48335" marR="5080" indent="-636270">
              <a:lnSpc>
                <a:spcPct val="141700"/>
              </a:lnSpc>
              <a:spcBef>
                <a:spcPts val="95"/>
              </a:spcBef>
            </a:pPr>
            <a:r>
              <a:rPr dirty="0" sz="2250" b="1">
                <a:solidFill>
                  <a:srgbClr val="FFFFFF"/>
                </a:solidFill>
                <a:latin typeface="Times New Roman"/>
                <a:cs typeface="Times New Roman"/>
              </a:rPr>
              <a:t>All</a:t>
            </a:r>
            <a:r>
              <a:rPr dirty="0" sz="2250" spc="-45" b="1">
                <a:solidFill>
                  <a:srgbClr val="FFFFFF"/>
                </a:solidFill>
                <a:latin typeface="Times New Roman"/>
                <a:cs typeface="Times New Roman"/>
              </a:rPr>
              <a:t> Inclusive </a:t>
            </a:r>
            <a:r>
              <a:rPr dirty="0" sz="2250" spc="-25" b="1">
                <a:solidFill>
                  <a:srgbClr val="FFFFFF"/>
                </a:solidFill>
                <a:latin typeface="Times New Roman"/>
                <a:cs typeface="Times New Roman"/>
              </a:rPr>
              <a:t>ERP </a:t>
            </a:r>
            <a:r>
              <a:rPr dirty="0" sz="2250" spc="-10" b="1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205474" y="1476801"/>
            <a:ext cx="13877290" cy="1482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41700"/>
              </a:lnSpc>
              <a:spcBef>
                <a:spcPts val="95"/>
              </a:spcBef>
            </a:pP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Our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50" b="1">
                <a:solidFill>
                  <a:srgbClr val="173F66"/>
                </a:solidFill>
                <a:latin typeface="Times New Roman"/>
                <a:cs typeface="Times New Roman"/>
              </a:rPr>
              <a:t>company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boasts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an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infrastructure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55" b="1">
                <a:solidFill>
                  <a:srgbClr val="173F66"/>
                </a:solidFill>
                <a:latin typeface="Times New Roman"/>
                <a:cs typeface="Times New Roman"/>
              </a:rPr>
              <a:t>spanning</a:t>
            </a:r>
            <a:r>
              <a:rPr dirty="0" sz="22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50,000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square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feet,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75" b="1">
                <a:solidFill>
                  <a:srgbClr val="173F66"/>
                </a:solidFill>
                <a:latin typeface="Times New Roman"/>
                <a:cs typeface="Times New Roman"/>
              </a:rPr>
              <a:t>supported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by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workforce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50" b="1">
                <a:solidFill>
                  <a:srgbClr val="173F66"/>
                </a:solidFill>
                <a:latin typeface="Times New Roman"/>
                <a:cs typeface="Times New Roman"/>
              </a:rPr>
              <a:t>over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100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employees, 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featuring</a:t>
            </a:r>
            <a:r>
              <a:rPr dirty="0" sz="22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fully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automated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German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production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55" b="1">
                <a:solidFill>
                  <a:srgbClr val="173F66"/>
                </a:solidFill>
                <a:latin typeface="Times New Roman"/>
                <a:cs typeface="Times New Roman"/>
              </a:rPr>
              <a:t>machinery</a:t>
            </a:r>
            <a:r>
              <a:rPr dirty="0" sz="22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as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well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as</a:t>
            </a:r>
            <a:r>
              <a:rPr dirty="0" sz="22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45" b="1">
                <a:solidFill>
                  <a:srgbClr val="173F66"/>
                </a:solidFill>
                <a:latin typeface="Times New Roman"/>
                <a:cs typeface="Times New Roman"/>
              </a:rPr>
              <a:t>combination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full/semi-</a:t>
            </a:r>
            <a:r>
              <a:rPr dirty="0" sz="2250" spc="-25" b="1">
                <a:solidFill>
                  <a:srgbClr val="173F66"/>
                </a:solidFill>
                <a:latin typeface="Times New Roman"/>
                <a:cs typeface="Times New Roman"/>
              </a:rPr>
              <a:t>automatic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Taiwanese </a:t>
            </a:r>
            <a:r>
              <a:rPr dirty="0" sz="2250" spc="-45" b="1">
                <a:solidFill>
                  <a:srgbClr val="173F66"/>
                </a:solidFill>
                <a:latin typeface="Times New Roman"/>
                <a:cs typeface="Times New Roman"/>
              </a:rPr>
              <a:t>machines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Japanese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50" b="1">
                <a:solidFill>
                  <a:srgbClr val="173F66"/>
                </a:solidFill>
                <a:latin typeface="Times New Roman"/>
                <a:cs typeface="Times New Roman"/>
              </a:rPr>
              <a:t>wire</a:t>
            </a:r>
            <a:r>
              <a:rPr dirty="0" sz="2250" spc="-3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processing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equipment,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all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integrated </a:t>
            </a:r>
            <a:r>
              <a:rPr dirty="0" sz="2250" spc="-60" b="1">
                <a:solidFill>
                  <a:srgbClr val="173F66"/>
                </a:solidFill>
                <a:latin typeface="Times New Roman"/>
                <a:cs typeface="Times New Roman"/>
              </a:rPr>
              <a:t>within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a</a:t>
            </a: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65" b="1">
                <a:solidFill>
                  <a:srgbClr val="173F66"/>
                </a:solidFill>
                <a:latin typeface="Times New Roman"/>
                <a:cs typeface="Times New Roman"/>
              </a:rPr>
              <a:t>comprehensive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ERP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system.</a:t>
            </a:r>
            <a:endParaRPr sz="2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189604" y="0"/>
            <a:ext cx="5098415" cy="10287000"/>
            <a:chOff x="13189604" y="0"/>
            <a:chExt cx="5098415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13189604" y="0"/>
              <a:ext cx="5098415" cy="10287000"/>
            </a:xfrm>
            <a:custGeom>
              <a:avLst/>
              <a:gdLst/>
              <a:ahLst/>
              <a:cxnLst/>
              <a:rect l="l" t="t" r="r" b="b"/>
              <a:pathLst>
                <a:path w="5098415" h="10287000">
                  <a:moveTo>
                    <a:pt x="0" y="10287000"/>
                  </a:moveTo>
                  <a:lnTo>
                    <a:pt x="0" y="0"/>
                  </a:lnTo>
                  <a:lnTo>
                    <a:pt x="5098396" y="0"/>
                  </a:lnTo>
                  <a:lnTo>
                    <a:pt x="5098396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89716" y="2579158"/>
              <a:ext cx="5098282" cy="51244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816987" y="1542640"/>
            <a:ext cx="1668145" cy="46990"/>
          </a:xfrm>
          <a:custGeom>
            <a:avLst/>
            <a:gdLst/>
            <a:ahLst/>
            <a:cxnLst/>
            <a:rect l="l" t="t" r="r" b="b"/>
            <a:pathLst>
              <a:path w="1668145" h="46990">
                <a:moveTo>
                  <a:pt x="1667976" y="46869"/>
                </a:moveTo>
                <a:lnTo>
                  <a:pt x="0" y="46869"/>
                </a:lnTo>
                <a:lnTo>
                  <a:pt x="0" y="0"/>
                </a:lnTo>
                <a:lnTo>
                  <a:pt x="1667976" y="0"/>
                </a:lnTo>
                <a:lnTo>
                  <a:pt x="1667976" y="4686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04287" y="960709"/>
            <a:ext cx="9922510" cy="6667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4200" spc="-90">
                <a:solidFill>
                  <a:srgbClr val="173F66"/>
                </a:solidFill>
              </a:rPr>
              <a:t>Awards,</a:t>
            </a:r>
            <a:r>
              <a:rPr dirty="0" u="heavy" sz="4200" spc="-1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00" spc="-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Certifications</a:t>
            </a:r>
            <a:r>
              <a:rPr dirty="0" u="heavy" sz="4200" spc="-17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00" spc="-28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&amp;</a:t>
            </a:r>
            <a:r>
              <a:rPr dirty="0" u="heavy" sz="420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New</a:t>
            </a:r>
            <a:r>
              <a:rPr dirty="0" u="heavy" sz="4200" spc="-6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00" spc="-1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Introductions </a:t>
            </a:r>
            <a:endParaRPr sz="4200"/>
          </a:p>
        </p:txBody>
      </p:sp>
      <p:sp>
        <p:nvSpPr>
          <p:cNvPr id="7" name="object 7" descr=""/>
          <p:cNvSpPr/>
          <p:nvPr/>
        </p:nvSpPr>
        <p:spPr>
          <a:xfrm>
            <a:off x="1755911" y="2115918"/>
            <a:ext cx="1205230" cy="19050"/>
          </a:xfrm>
          <a:custGeom>
            <a:avLst/>
            <a:gdLst/>
            <a:ahLst/>
            <a:cxnLst/>
            <a:rect l="l" t="t" r="r" b="b"/>
            <a:pathLst>
              <a:path w="1205230" h="19050">
                <a:moveTo>
                  <a:pt x="1204763" y="19049"/>
                </a:moveTo>
                <a:lnTo>
                  <a:pt x="0" y="19049"/>
                </a:lnTo>
                <a:lnTo>
                  <a:pt x="0" y="0"/>
                </a:lnTo>
                <a:lnTo>
                  <a:pt x="1204763" y="0"/>
                </a:lnTo>
                <a:lnTo>
                  <a:pt x="1204763" y="1904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743211" y="1673069"/>
            <a:ext cx="10043160" cy="8259445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1977-</a:t>
            </a:r>
            <a:r>
              <a:rPr dirty="0" sz="2150" spc="-20" b="1">
                <a:solidFill>
                  <a:srgbClr val="173F66"/>
                </a:solidFill>
                <a:latin typeface="Times New Roman"/>
                <a:cs typeface="Times New Roman"/>
              </a:rPr>
              <a:t>2003</a:t>
            </a: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1977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Award </a:t>
            </a:r>
            <a:r>
              <a:rPr dirty="0" sz="2150" spc="-25" b="1">
                <a:solidFill>
                  <a:srgbClr val="173F66"/>
                </a:solidFill>
                <a:latin typeface="Times New Roman"/>
                <a:cs typeface="Times New Roman"/>
              </a:rPr>
              <a:t>from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1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20" b="1">
                <a:solidFill>
                  <a:srgbClr val="173F66"/>
                </a:solidFill>
                <a:latin typeface="Times New Roman"/>
                <a:cs typeface="Times New Roman"/>
              </a:rPr>
              <a:t>President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25" b="1">
                <a:solidFill>
                  <a:srgbClr val="173F66"/>
                </a:solidFill>
                <a:latin typeface="Times New Roman"/>
                <a:cs typeface="Times New Roman"/>
              </a:rPr>
              <a:t>India</a:t>
            </a:r>
            <a:r>
              <a:rPr dirty="0" sz="21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40" b="1">
                <a:solidFill>
                  <a:srgbClr val="173F66"/>
                </a:solidFill>
                <a:latin typeface="Times New Roman"/>
                <a:cs typeface="Times New Roman"/>
              </a:rPr>
              <a:t>Import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25" b="1">
                <a:solidFill>
                  <a:srgbClr val="173F66"/>
                </a:solidFill>
                <a:latin typeface="Times New Roman"/>
                <a:cs typeface="Times New Roman"/>
              </a:rPr>
              <a:t>Substitution</a:t>
            </a:r>
            <a:r>
              <a:rPr dirty="0" sz="215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-5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10" b="1">
                <a:solidFill>
                  <a:srgbClr val="173F66"/>
                </a:solidFill>
                <a:latin typeface="Times New Roman"/>
                <a:cs typeface="Times New Roman"/>
              </a:rPr>
              <a:t>Fuses</a:t>
            </a:r>
            <a:endParaRPr sz="215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95"/>
              </a:spcBef>
              <a:buSzPct val="95348"/>
              <a:buChar char="•"/>
              <a:tabLst>
                <a:tab pos="110489" algn="l"/>
              </a:tabLst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1980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LCSO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/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80">
                <a:solidFill>
                  <a:srgbClr val="173F66"/>
                </a:solidFill>
                <a:latin typeface="Times New Roman"/>
                <a:cs typeface="Times New Roman"/>
              </a:rPr>
              <a:t>DGQA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(Defense)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endParaRPr sz="215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95"/>
              </a:spcBef>
              <a:buSzPct val="95348"/>
              <a:buChar char="•"/>
              <a:tabLst>
                <a:tab pos="110489" algn="l"/>
              </a:tabLst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1994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0">
                <a:solidFill>
                  <a:srgbClr val="173F66"/>
                </a:solidFill>
                <a:latin typeface="Times New Roman"/>
                <a:cs typeface="Times New Roman"/>
              </a:rPr>
              <a:t>Formation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Radiall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Protectron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20">
                <a:solidFill>
                  <a:srgbClr val="173F66"/>
                </a:solidFill>
                <a:latin typeface="Times New Roman"/>
                <a:cs typeface="Times New Roman"/>
              </a:rPr>
              <a:t>(JV)</a:t>
            </a:r>
            <a:endParaRPr sz="215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95"/>
              </a:spcBef>
              <a:buSzPct val="95348"/>
              <a:buChar char="•"/>
              <a:tabLst>
                <a:tab pos="110489" algn="l"/>
              </a:tabLst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2000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Obtained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ISO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9001:1994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Certification</a:t>
            </a:r>
            <a:endParaRPr sz="215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95"/>
              </a:spcBef>
              <a:buSzPct val="95348"/>
              <a:buChar char="•"/>
              <a:tabLst>
                <a:tab pos="110489" algn="l"/>
              </a:tabLst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2002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Obtained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Certification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0">
                <a:solidFill>
                  <a:srgbClr val="173F66"/>
                </a:solidFill>
                <a:latin typeface="Times New Roman"/>
                <a:cs typeface="Times New Roman"/>
              </a:rPr>
              <a:t>Compliance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Fuses</a:t>
            </a:r>
            <a:endParaRPr sz="215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95"/>
              </a:spcBef>
              <a:buSzPct val="95348"/>
              <a:buChar char="•"/>
              <a:tabLst>
                <a:tab pos="110489" algn="l"/>
              </a:tabLst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2003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Obtained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LCSO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Connectors</a:t>
            </a:r>
            <a:endParaRPr sz="215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95"/>
              </a:spcBef>
              <a:buSzPct val="95348"/>
              <a:buChar char="•"/>
              <a:tabLst>
                <a:tab pos="110489" algn="l"/>
              </a:tabLst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2003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Obtained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ISO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9001:2000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Certification</a:t>
            </a:r>
            <a:endParaRPr sz="2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0"/>
              </a:spcBef>
              <a:buFont typeface="Times New Roman"/>
              <a:buChar char="•"/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2200" spc="-2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2007-</a:t>
            </a:r>
            <a:r>
              <a:rPr dirty="0" u="heavy" sz="2200" spc="-2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2014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2007</a:t>
            </a:r>
            <a:r>
              <a:rPr dirty="0" sz="2200" spc="-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0">
                <a:solidFill>
                  <a:srgbClr val="173F66"/>
                </a:solidFill>
                <a:latin typeface="Times New Roman"/>
                <a:cs typeface="Times New Roman"/>
              </a:rPr>
              <a:t>Obtained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200" spc="-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5">
                <a:solidFill>
                  <a:srgbClr val="173F66"/>
                </a:solidFill>
                <a:latin typeface="Times New Roman"/>
                <a:cs typeface="Times New Roman"/>
              </a:rPr>
              <a:t>under</a:t>
            </a:r>
            <a:r>
              <a:rPr dirty="0" sz="2200" spc="-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5">
                <a:solidFill>
                  <a:srgbClr val="173F66"/>
                </a:solidFill>
                <a:latin typeface="Times New Roman"/>
                <a:cs typeface="Times New Roman"/>
              </a:rPr>
              <a:t>CACT-</a:t>
            </a:r>
            <a:r>
              <a:rPr dirty="0" sz="2200" spc="70">
                <a:solidFill>
                  <a:srgbClr val="173F66"/>
                </a:solidFill>
                <a:latin typeface="Times New Roman"/>
                <a:cs typeface="Times New Roman"/>
              </a:rPr>
              <a:t>Approved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0">
                <a:solidFill>
                  <a:srgbClr val="173F66"/>
                </a:solidFill>
                <a:latin typeface="Times New Roman"/>
                <a:cs typeface="Times New Roman"/>
              </a:rPr>
              <a:t>Vendor</a:t>
            </a:r>
            <a:r>
              <a:rPr dirty="0" sz="2200" spc="-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173F66"/>
                </a:solidFill>
                <a:latin typeface="Times New Roman"/>
                <a:cs typeface="Times New Roman"/>
              </a:rPr>
              <a:t>Scheme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0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2009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Certifications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TS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16949:2002,ISO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14001:2004,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50">
                <a:solidFill>
                  <a:srgbClr val="173F66"/>
                </a:solidFill>
                <a:latin typeface="Times New Roman"/>
                <a:cs typeface="Times New Roman"/>
              </a:rPr>
              <a:t>ISO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173F66"/>
                </a:solidFill>
                <a:latin typeface="Times New Roman"/>
                <a:cs typeface="Times New Roman"/>
              </a:rPr>
              <a:t>9001:2008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2009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5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20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0">
                <a:solidFill>
                  <a:srgbClr val="173F66"/>
                </a:solidFill>
                <a:latin typeface="Times New Roman"/>
                <a:cs typeface="Times New Roman"/>
              </a:rPr>
              <a:t>Approvals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Fuse.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20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0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50">
                <a:solidFill>
                  <a:srgbClr val="173F66"/>
                </a:solidFill>
                <a:latin typeface="Times New Roman"/>
                <a:cs typeface="Times New Roman"/>
              </a:rPr>
              <a:t>Glass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35">
                <a:solidFill>
                  <a:srgbClr val="173F66"/>
                </a:solidFill>
                <a:latin typeface="Times New Roman"/>
                <a:cs typeface="Times New Roman"/>
              </a:rPr>
              <a:t>Fuses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2011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55">
                <a:solidFill>
                  <a:srgbClr val="173F66"/>
                </a:solidFill>
                <a:latin typeface="Times New Roman"/>
                <a:cs typeface="Times New Roman"/>
              </a:rPr>
              <a:t>Capacity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Expansion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45">
                <a:solidFill>
                  <a:srgbClr val="173F66"/>
                </a:solidFill>
                <a:latin typeface="Times New Roman"/>
                <a:cs typeface="Times New Roman"/>
              </a:rPr>
              <a:t>Fuses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2012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80">
                <a:solidFill>
                  <a:srgbClr val="173F66"/>
                </a:solidFill>
                <a:latin typeface="Times New Roman"/>
                <a:cs typeface="Times New Roman"/>
              </a:rPr>
              <a:t>Introduction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50">
                <a:solidFill>
                  <a:srgbClr val="173F66"/>
                </a:solidFill>
                <a:latin typeface="Times New Roman"/>
                <a:cs typeface="Times New Roman"/>
              </a:rPr>
              <a:t>Cable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173F66"/>
                </a:solidFill>
                <a:latin typeface="Times New Roman"/>
                <a:cs typeface="Times New Roman"/>
              </a:rPr>
              <a:t>Assemblies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2013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5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0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Mini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-2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2013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20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0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65">
                <a:solidFill>
                  <a:srgbClr val="173F66"/>
                </a:solidFill>
                <a:latin typeface="Times New Roman"/>
                <a:cs typeface="Times New Roman"/>
              </a:rPr>
              <a:t>Mini</a:t>
            </a:r>
            <a:r>
              <a:rPr dirty="0" sz="220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20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5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endParaRPr sz="2200">
              <a:latin typeface="Times New Roman"/>
              <a:cs typeface="Times New Roman"/>
            </a:endParaRPr>
          </a:p>
          <a:p>
            <a:pPr marL="110489" indent="-107950">
              <a:lnSpc>
                <a:spcPct val="100000"/>
              </a:lnSpc>
              <a:spcBef>
                <a:spcPts val="1085"/>
              </a:spcBef>
              <a:buSzPct val="93181"/>
              <a:buChar char="•"/>
              <a:tabLst>
                <a:tab pos="110489" algn="l"/>
              </a:tabLst>
            </a:pP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2014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150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95">
                <a:solidFill>
                  <a:srgbClr val="173F66"/>
                </a:solidFill>
                <a:latin typeface="Times New Roman"/>
                <a:cs typeface="Times New Roman"/>
              </a:rPr>
              <a:t>Down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7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r>
              <a:rPr dirty="0" sz="220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173F66"/>
                </a:solidFill>
                <a:latin typeface="Times New Roman"/>
                <a:cs typeface="Times New Roman"/>
              </a:rPr>
              <a:t>(32V)</a:t>
            </a:r>
            <a:r>
              <a:rPr dirty="0" sz="220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45">
                <a:solidFill>
                  <a:srgbClr val="173F66"/>
                </a:solidFill>
                <a:latin typeface="Times New Roman"/>
                <a:cs typeface="Times New Roman"/>
              </a:rPr>
              <a:t>launched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0" y="0"/>
            <a:ext cx="2306320" cy="3047365"/>
            <a:chOff x="0" y="0"/>
            <a:chExt cx="2306320" cy="3047365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306254" cy="3047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332874" y="2060371"/>
            <a:ext cx="1205230" cy="19050"/>
          </a:xfrm>
          <a:custGeom>
            <a:avLst/>
            <a:gdLst/>
            <a:ahLst/>
            <a:cxnLst/>
            <a:rect l="l" t="t" r="r" b="b"/>
            <a:pathLst>
              <a:path w="1205230" h="19050">
                <a:moveTo>
                  <a:pt x="1204763" y="19049"/>
                </a:moveTo>
                <a:lnTo>
                  <a:pt x="0" y="19049"/>
                </a:lnTo>
                <a:lnTo>
                  <a:pt x="0" y="0"/>
                </a:lnTo>
                <a:lnTo>
                  <a:pt x="1204763" y="0"/>
                </a:lnTo>
                <a:lnTo>
                  <a:pt x="1204763" y="1904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2412796"/>
            <a:ext cx="66675" cy="6667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2879521"/>
            <a:ext cx="66675" cy="6667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3346246"/>
            <a:ext cx="66675" cy="6667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3812971"/>
            <a:ext cx="66675" cy="666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4279696"/>
            <a:ext cx="66675" cy="666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4746421"/>
            <a:ext cx="66675" cy="6667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5213146"/>
            <a:ext cx="66675" cy="6667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5679871"/>
            <a:ext cx="66675" cy="6667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6146596"/>
            <a:ext cx="66675" cy="6667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6613321"/>
            <a:ext cx="66675" cy="6667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7080046"/>
            <a:ext cx="66675" cy="6667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624" y="8013496"/>
            <a:ext cx="66675" cy="6667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1320174" y="1617522"/>
            <a:ext cx="10923905" cy="7026275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2150" b="1">
                <a:solidFill>
                  <a:srgbClr val="173F66"/>
                </a:solidFill>
                <a:latin typeface="Times New Roman"/>
                <a:cs typeface="Times New Roman"/>
              </a:rPr>
              <a:t>2015-</a:t>
            </a:r>
            <a:r>
              <a:rPr dirty="0" sz="2150" spc="-20" b="1">
                <a:solidFill>
                  <a:srgbClr val="173F66"/>
                </a:solidFill>
                <a:latin typeface="Times New Roman"/>
                <a:cs typeface="Times New Roman"/>
              </a:rPr>
              <a:t>2022</a:t>
            </a:r>
            <a:endParaRPr sz="2150">
              <a:latin typeface="Times New Roman"/>
              <a:cs typeface="Times New Roman"/>
            </a:endParaRPr>
          </a:p>
          <a:p>
            <a:pPr marL="554355" marR="337820" indent="-69850">
              <a:lnSpc>
                <a:spcPct val="142400"/>
              </a:lnSpc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2015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5">
                <a:solidFill>
                  <a:srgbClr val="173F66"/>
                </a:solidFill>
                <a:latin typeface="Times New Roman"/>
                <a:cs typeface="Times New Roman"/>
              </a:rPr>
              <a:t>complete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series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5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0">
                <a:solidFill>
                  <a:srgbClr val="173F66"/>
                </a:solidFill>
                <a:latin typeface="Times New Roman"/>
                <a:cs typeface="Times New Roman"/>
              </a:rPr>
              <a:t>PC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Nylon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(2A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10">
                <a:solidFill>
                  <a:srgbClr val="173F66"/>
                </a:solidFill>
                <a:latin typeface="Times New Roman"/>
                <a:cs typeface="Times New Roman"/>
              </a:rPr>
              <a:t>40A).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2015</a:t>
            </a:r>
            <a:r>
              <a:rPr dirty="0" sz="215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40">
                <a:solidFill>
                  <a:srgbClr val="173F66"/>
                </a:solidFill>
                <a:latin typeface="Times New Roman"/>
                <a:cs typeface="Times New Roman"/>
              </a:rPr>
              <a:t>TE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0">
                <a:solidFill>
                  <a:srgbClr val="173F66"/>
                </a:solidFill>
                <a:latin typeface="Times New Roman"/>
                <a:cs typeface="Times New Roman"/>
              </a:rPr>
              <a:t>Fuse.</a:t>
            </a:r>
            <a:endParaRPr sz="2150">
              <a:latin typeface="Times New Roman"/>
              <a:cs typeface="Times New Roman"/>
            </a:endParaRPr>
          </a:p>
          <a:p>
            <a:pPr marL="554355" marR="491490" indent="-69850">
              <a:lnSpc>
                <a:spcPct val="142400"/>
              </a:lnSpc>
              <a:spcBef>
                <a:spcPts val="5"/>
              </a:spcBef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2017</a:t>
            </a:r>
            <a:r>
              <a:rPr dirty="0" sz="2150" spc="1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5">
                <a:solidFill>
                  <a:srgbClr val="173F66"/>
                </a:solidFill>
                <a:latin typeface="Times New Roman"/>
                <a:cs typeface="Times New Roman"/>
              </a:rPr>
              <a:t>Certifications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revised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150" spc="1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ISO9001:2015,</a:t>
            </a:r>
            <a:r>
              <a:rPr dirty="0" sz="2150" spc="1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ISO14001: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2015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150" spc="1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55">
                <a:solidFill>
                  <a:srgbClr val="173F66"/>
                </a:solidFill>
                <a:latin typeface="Times New Roman"/>
                <a:cs typeface="Times New Roman"/>
              </a:rPr>
              <a:t>IATF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10">
                <a:solidFill>
                  <a:srgbClr val="173F66"/>
                </a:solidFill>
                <a:latin typeface="Times New Roman"/>
                <a:cs typeface="Times New Roman"/>
              </a:rPr>
              <a:t>16946:2016.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2018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00">
                <a:solidFill>
                  <a:srgbClr val="173F66"/>
                </a:solidFill>
                <a:latin typeface="Times New Roman"/>
                <a:cs typeface="Times New Roman"/>
              </a:rPr>
              <a:t>Introduction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LP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Mini</a:t>
            </a:r>
            <a:r>
              <a:rPr dirty="0" sz="21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Fuse,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Micro2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fuse,</a:t>
            </a:r>
            <a:r>
              <a:rPr dirty="0" sz="21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EV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Charging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Connector.</a:t>
            </a:r>
            <a:endParaRPr sz="2150">
              <a:latin typeface="Times New Roman"/>
              <a:cs typeface="Times New Roman"/>
            </a:endParaRPr>
          </a:p>
          <a:p>
            <a:pPr algn="just" marL="485140" marR="1120140">
              <a:lnSpc>
                <a:spcPct val="142400"/>
              </a:lnSpc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2018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300V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40">
                <a:solidFill>
                  <a:srgbClr val="173F66"/>
                </a:solidFill>
                <a:latin typeface="Times New Roman"/>
                <a:cs typeface="Times New Roman"/>
              </a:rPr>
              <a:t>TE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fuse,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LP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Mini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0">
                <a:solidFill>
                  <a:srgbClr val="173F66"/>
                </a:solidFill>
                <a:latin typeface="Times New Roman"/>
                <a:cs typeface="Times New Roman"/>
              </a:rPr>
              <a:t>Under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10">
                <a:solidFill>
                  <a:srgbClr val="173F66"/>
                </a:solidFill>
                <a:latin typeface="Times New Roman"/>
                <a:cs typeface="Times New Roman"/>
              </a:rPr>
              <a:t>Process.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2019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5">
                <a:solidFill>
                  <a:srgbClr val="173F66"/>
                </a:solidFill>
                <a:latin typeface="Times New Roman"/>
                <a:cs typeface="Times New Roman"/>
              </a:rPr>
              <a:t>Design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supply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Special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0">
                <a:solidFill>
                  <a:srgbClr val="173F66"/>
                </a:solidFill>
                <a:latin typeface="Times New Roman"/>
                <a:cs typeface="Times New Roman"/>
              </a:rPr>
              <a:t>connectors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30">
                <a:solidFill>
                  <a:srgbClr val="173F66"/>
                </a:solidFill>
                <a:latin typeface="Times New Roman"/>
                <a:cs typeface="Times New Roman"/>
              </a:rPr>
              <a:t>EVM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project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BEL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ECIL.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2021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5">
                <a:solidFill>
                  <a:srgbClr val="173F66"/>
                </a:solidFill>
                <a:latin typeface="Times New Roman"/>
                <a:cs typeface="Times New Roman"/>
              </a:rPr>
              <a:t>Design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development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Nickel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Feeder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/Bus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bar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0">
                <a:solidFill>
                  <a:srgbClr val="173F66"/>
                </a:solidFill>
                <a:latin typeface="Times New Roman"/>
                <a:cs typeface="Times New Roman"/>
              </a:rPr>
              <a:t>connectors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10">
                <a:solidFill>
                  <a:srgbClr val="173F66"/>
                </a:solidFill>
                <a:latin typeface="Times New Roman"/>
                <a:cs typeface="Times New Roman"/>
              </a:rPr>
              <a:t>EV’s.</a:t>
            </a:r>
            <a:endParaRPr sz="2150">
              <a:latin typeface="Times New Roman"/>
              <a:cs typeface="Times New Roman"/>
            </a:endParaRPr>
          </a:p>
          <a:p>
            <a:pPr algn="just" marL="554355">
              <a:lnSpc>
                <a:spcPct val="100000"/>
              </a:lnSpc>
              <a:spcBef>
                <a:spcPts val="1095"/>
              </a:spcBef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2021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00">
                <a:solidFill>
                  <a:srgbClr val="173F66"/>
                </a:solidFill>
                <a:latin typeface="Times New Roman"/>
                <a:cs typeface="Times New Roman"/>
              </a:rPr>
              <a:t>Introduction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Mega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down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fuses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down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-10">
                <a:solidFill>
                  <a:srgbClr val="173F66"/>
                </a:solidFill>
                <a:latin typeface="Times New Roman"/>
                <a:cs typeface="Times New Roman"/>
              </a:rPr>
              <a:t>fuses(70V).</a:t>
            </a:r>
            <a:endParaRPr sz="2150">
              <a:latin typeface="Times New Roman"/>
              <a:cs typeface="Times New Roman"/>
            </a:endParaRPr>
          </a:p>
          <a:p>
            <a:pPr marL="485140" marR="5080" indent="69215">
              <a:lnSpc>
                <a:spcPct val="142400"/>
              </a:lnSpc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2022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lab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approved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&amp;Mega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down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fuse(70V)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initiated.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2022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Machines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incorporated,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New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Protectron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14">
                <a:solidFill>
                  <a:srgbClr val="173F66"/>
                </a:solidFill>
                <a:latin typeface="Times New Roman"/>
                <a:cs typeface="Times New Roman"/>
              </a:rPr>
              <a:t>Unit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40">
                <a:solidFill>
                  <a:srgbClr val="173F66"/>
                </a:solidFill>
                <a:latin typeface="Times New Roman"/>
                <a:cs typeface="Times New Roman"/>
              </a:rPr>
              <a:t>established.</a:t>
            </a:r>
            <a:endParaRPr sz="2150">
              <a:latin typeface="Times New Roman"/>
              <a:cs typeface="Times New Roman"/>
            </a:endParaRPr>
          </a:p>
          <a:p>
            <a:pPr marL="485140" marR="887730">
              <a:lnSpc>
                <a:spcPct val="142400"/>
              </a:lnSpc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2023</a:t>
            </a:r>
            <a:r>
              <a:rPr dirty="0" sz="215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We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obtained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lab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90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2150" spc="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approval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&amp;Mega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1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down </a:t>
            </a:r>
            <a:r>
              <a:rPr dirty="0" sz="2150" spc="-10">
                <a:solidFill>
                  <a:srgbClr val="173F66"/>
                </a:solidFill>
                <a:latin typeface="Times New Roman"/>
                <a:cs typeface="Times New Roman"/>
              </a:rPr>
              <a:t>fuse(70V).</a:t>
            </a:r>
            <a:endParaRPr sz="2150">
              <a:latin typeface="Times New Roman"/>
              <a:cs typeface="Times New Roman"/>
            </a:endParaRPr>
          </a:p>
          <a:p>
            <a:pPr marL="485140" marR="384175">
              <a:lnSpc>
                <a:spcPct val="142400"/>
              </a:lnSpc>
            </a:pP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2024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5">
                <a:solidFill>
                  <a:srgbClr val="173F66"/>
                </a:solidFill>
                <a:latin typeface="Times New Roman"/>
                <a:cs typeface="Times New Roman"/>
              </a:rPr>
              <a:t>Fully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Automated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Machines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0">
                <a:solidFill>
                  <a:srgbClr val="173F66"/>
                </a:solidFill>
                <a:latin typeface="Times New Roman"/>
                <a:cs typeface="Times New Roman"/>
              </a:rPr>
              <a:t>Implemented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0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Down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(70V)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1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for </a:t>
            </a:r>
            <a:r>
              <a:rPr dirty="0" sz="2150" spc="95">
                <a:solidFill>
                  <a:srgbClr val="173F66"/>
                </a:solidFill>
                <a:latin typeface="Times New Roman"/>
                <a:cs typeface="Times New Roman"/>
              </a:rPr>
              <a:t>Mega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60">
                <a:solidFill>
                  <a:srgbClr val="173F66"/>
                </a:solidFill>
                <a:latin typeface="Times New Roman"/>
                <a:cs typeface="Times New Roman"/>
              </a:rPr>
              <a:t>Bolt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173F66"/>
                </a:solidFill>
                <a:latin typeface="Times New Roman"/>
                <a:cs typeface="Times New Roman"/>
              </a:rPr>
              <a:t>Down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9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173F66"/>
                </a:solidFill>
                <a:latin typeface="Times New Roman"/>
                <a:cs typeface="Times New Roman"/>
              </a:rPr>
              <a:t>fully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105">
                <a:solidFill>
                  <a:srgbClr val="173F66"/>
                </a:solidFill>
                <a:latin typeface="Times New Roman"/>
                <a:cs typeface="Times New Roman"/>
              </a:rPr>
              <a:t>Automated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75">
                <a:solidFill>
                  <a:srgbClr val="173F66"/>
                </a:solidFill>
                <a:latin typeface="Times New Roman"/>
                <a:cs typeface="Times New Roman"/>
              </a:rPr>
              <a:t>Machines</a:t>
            </a:r>
            <a:r>
              <a:rPr dirty="0" sz="21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85">
                <a:solidFill>
                  <a:srgbClr val="173F66"/>
                </a:solidFill>
                <a:latin typeface="Times New Roman"/>
                <a:cs typeface="Times New Roman"/>
              </a:rPr>
              <a:t>are</a:t>
            </a:r>
            <a:r>
              <a:rPr dirty="0" sz="2150" spc="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150" spc="50">
                <a:solidFill>
                  <a:srgbClr val="173F66"/>
                </a:solidFill>
                <a:latin typeface="Times New Roman"/>
                <a:cs typeface="Times New Roman"/>
              </a:rPr>
              <a:t>initiated.</a:t>
            </a:r>
            <a:endParaRPr sz="215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2651726" y="714009"/>
            <a:ext cx="5124450" cy="6081395"/>
            <a:chOff x="12651726" y="714009"/>
            <a:chExt cx="5124450" cy="6081395"/>
          </a:xfrm>
        </p:grpSpPr>
        <p:sp>
          <p:nvSpPr>
            <p:cNvPr id="18" name="object 18" descr=""/>
            <p:cNvSpPr/>
            <p:nvPr/>
          </p:nvSpPr>
          <p:spPr>
            <a:xfrm>
              <a:off x="12651727" y="714009"/>
              <a:ext cx="4895850" cy="6081395"/>
            </a:xfrm>
            <a:custGeom>
              <a:avLst/>
              <a:gdLst/>
              <a:ahLst/>
              <a:cxnLst/>
              <a:rect l="l" t="t" r="r" b="b"/>
              <a:pathLst>
                <a:path w="4895850" h="6081395">
                  <a:moveTo>
                    <a:pt x="4444322" y="6080922"/>
                  </a:moveTo>
                  <a:lnTo>
                    <a:pt x="451011" y="6080922"/>
                  </a:lnTo>
                  <a:lnTo>
                    <a:pt x="437762" y="6080266"/>
                  </a:lnTo>
                  <a:lnTo>
                    <a:pt x="390562" y="6073222"/>
                  </a:lnTo>
                  <a:lnTo>
                    <a:pt x="344494" y="6061645"/>
                  </a:lnTo>
                  <a:lnTo>
                    <a:pt x="299876" y="6045665"/>
                  </a:lnTo>
                  <a:lnTo>
                    <a:pt x="257028" y="6025415"/>
                  </a:lnTo>
                  <a:lnTo>
                    <a:pt x="216266" y="6001027"/>
                  </a:lnTo>
                  <a:lnTo>
                    <a:pt x="177911" y="5972632"/>
                  </a:lnTo>
                  <a:lnTo>
                    <a:pt x="142279" y="5940362"/>
                  </a:lnTo>
                  <a:lnTo>
                    <a:pt x="110010" y="5904731"/>
                  </a:lnTo>
                  <a:lnTo>
                    <a:pt x="81615" y="5866376"/>
                  </a:lnTo>
                  <a:lnTo>
                    <a:pt x="57227" y="5825615"/>
                  </a:lnTo>
                  <a:lnTo>
                    <a:pt x="36977" y="5782766"/>
                  </a:lnTo>
                  <a:lnTo>
                    <a:pt x="20997" y="5738148"/>
                  </a:lnTo>
                  <a:lnTo>
                    <a:pt x="9420" y="5692080"/>
                  </a:lnTo>
                  <a:lnTo>
                    <a:pt x="2377" y="5644881"/>
                  </a:lnTo>
                  <a:lnTo>
                    <a:pt x="0" y="5596868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79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4409558" y="0"/>
                  </a:lnTo>
                  <a:lnTo>
                    <a:pt x="4457571" y="2377"/>
                  </a:lnTo>
                  <a:lnTo>
                    <a:pt x="4504771" y="9420"/>
                  </a:lnTo>
                  <a:lnTo>
                    <a:pt x="4550839" y="20997"/>
                  </a:lnTo>
                  <a:lnTo>
                    <a:pt x="4595457" y="36977"/>
                  </a:lnTo>
                  <a:lnTo>
                    <a:pt x="4638305" y="57227"/>
                  </a:lnTo>
                  <a:lnTo>
                    <a:pt x="4679066" y="81615"/>
                  </a:lnTo>
                  <a:lnTo>
                    <a:pt x="4717422" y="110010"/>
                  </a:lnTo>
                  <a:lnTo>
                    <a:pt x="4753052" y="142280"/>
                  </a:lnTo>
                  <a:lnTo>
                    <a:pt x="4785322" y="177911"/>
                  </a:lnTo>
                  <a:lnTo>
                    <a:pt x="4813717" y="216266"/>
                  </a:lnTo>
                  <a:lnTo>
                    <a:pt x="4838105" y="257028"/>
                  </a:lnTo>
                  <a:lnTo>
                    <a:pt x="4858356" y="299876"/>
                  </a:lnTo>
                  <a:lnTo>
                    <a:pt x="4874335" y="344494"/>
                  </a:lnTo>
                  <a:lnTo>
                    <a:pt x="4885913" y="390562"/>
                  </a:lnTo>
                  <a:lnTo>
                    <a:pt x="4892956" y="437762"/>
                  </a:lnTo>
                  <a:lnTo>
                    <a:pt x="4895333" y="485774"/>
                  </a:lnTo>
                  <a:lnTo>
                    <a:pt x="4895333" y="5596868"/>
                  </a:lnTo>
                  <a:lnTo>
                    <a:pt x="4892956" y="5644881"/>
                  </a:lnTo>
                  <a:lnTo>
                    <a:pt x="4885913" y="5692080"/>
                  </a:lnTo>
                  <a:lnTo>
                    <a:pt x="4874335" y="5738148"/>
                  </a:lnTo>
                  <a:lnTo>
                    <a:pt x="4858356" y="5782766"/>
                  </a:lnTo>
                  <a:lnTo>
                    <a:pt x="4838105" y="5825615"/>
                  </a:lnTo>
                  <a:lnTo>
                    <a:pt x="4813717" y="5866376"/>
                  </a:lnTo>
                  <a:lnTo>
                    <a:pt x="4785322" y="5904731"/>
                  </a:lnTo>
                  <a:lnTo>
                    <a:pt x="4753052" y="5940362"/>
                  </a:lnTo>
                  <a:lnTo>
                    <a:pt x="4717422" y="5972632"/>
                  </a:lnTo>
                  <a:lnTo>
                    <a:pt x="4679066" y="6001027"/>
                  </a:lnTo>
                  <a:lnTo>
                    <a:pt x="4638305" y="6025415"/>
                  </a:lnTo>
                  <a:lnTo>
                    <a:pt x="4595457" y="6045665"/>
                  </a:lnTo>
                  <a:lnTo>
                    <a:pt x="4550839" y="6061645"/>
                  </a:lnTo>
                  <a:lnTo>
                    <a:pt x="4504771" y="6073222"/>
                  </a:lnTo>
                  <a:lnTo>
                    <a:pt x="4457571" y="6080266"/>
                  </a:lnTo>
                  <a:lnTo>
                    <a:pt x="4444322" y="6080922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51726" y="1190989"/>
              <a:ext cx="5124449" cy="5124449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0" y="0"/>
            <a:ext cx="2332355" cy="2904490"/>
            <a:chOff x="0" y="0"/>
            <a:chExt cx="2332355" cy="2904490"/>
          </a:xfrm>
        </p:grpSpPr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331939" cy="290421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61279" y="2196867"/>
            <a:ext cx="5440680" cy="7287259"/>
          </a:xfrm>
          <a:custGeom>
            <a:avLst/>
            <a:gdLst/>
            <a:ahLst/>
            <a:cxnLst/>
            <a:rect l="l" t="t" r="r" b="b"/>
            <a:pathLst>
              <a:path w="5440680" h="7287259">
                <a:moveTo>
                  <a:pt x="4954443" y="7287088"/>
                </a:moveTo>
                <a:lnTo>
                  <a:pt x="485774" y="7287088"/>
                </a:lnTo>
                <a:lnTo>
                  <a:pt x="437762" y="7284711"/>
                </a:lnTo>
                <a:lnTo>
                  <a:pt x="390562" y="7277668"/>
                </a:lnTo>
                <a:lnTo>
                  <a:pt x="344494" y="7266090"/>
                </a:lnTo>
                <a:lnTo>
                  <a:pt x="299876" y="7250110"/>
                </a:lnTo>
                <a:lnTo>
                  <a:pt x="257028" y="7229860"/>
                </a:lnTo>
                <a:lnTo>
                  <a:pt x="216266" y="7205471"/>
                </a:lnTo>
                <a:lnTo>
                  <a:pt x="177911" y="7177076"/>
                </a:lnTo>
                <a:lnTo>
                  <a:pt x="142280" y="7144807"/>
                </a:lnTo>
                <a:lnTo>
                  <a:pt x="110010" y="7109176"/>
                </a:lnTo>
                <a:lnTo>
                  <a:pt x="81615" y="7070820"/>
                </a:lnTo>
                <a:lnTo>
                  <a:pt x="57227" y="7030059"/>
                </a:lnTo>
                <a:lnTo>
                  <a:pt x="36977" y="6987210"/>
                </a:lnTo>
                <a:lnTo>
                  <a:pt x="20997" y="6942593"/>
                </a:lnTo>
                <a:lnTo>
                  <a:pt x="9420" y="6896525"/>
                </a:lnTo>
                <a:lnTo>
                  <a:pt x="2377" y="6849326"/>
                </a:lnTo>
                <a:lnTo>
                  <a:pt x="0" y="6801313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4" y="0"/>
                </a:lnTo>
                <a:lnTo>
                  <a:pt x="4954443" y="0"/>
                </a:lnTo>
                <a:lnTo>
                  <a:pt x="5002456" y="2377"/>
                </a:lnTo>
                <a:lnTo>
                  <a:pt x="5049655" y="9420"/>
                </a:lnTo>
                <a:lnTo>
                  <a:pt x="5095723" y="20997"/>
                </a:lnTo>
                <a:lnTo>
                  <a:pt x="5140341" y="36977"/>
                </a:lnTo>
                <a:lnTo>
                  <a:pt x="5183190" y="57227"/>
                </a:lnTo>
                <a:lnTo>
                  <a:pt x="5223951" y="81615"/>
                </a:lnTo>
                <a:lnTo>
                  <a:pt x="5262307" y="110010"/>
                </a:lnTo>
                <a:lnTo>
                  <a:pt x="5297938" y="142280"/>
                </a:lnTo>
                <a:lnTo>
                  <a:pt x="5330207" y="177911"/>
                </a:lnTo>
                <a:lnTo>
                  <a:pt x="5358602" y="216266"/>
                </a:lnTo>
                <a:lnTo>
                  <a:pt x="5382990" y="257028"/>
                </a:lnTo>
                <a:lnTo>
                  <a:pt x="5403240" y="299876"/>
                </a:lnTo>
                <a:lnTo>
                  <a:pt x="5419220" y="344494"/>
                </a:lnTo>
                <a:lnTo>
                  <a:pt x="5430798" y="390562"/>
                </a:lnTo>
                <a:lnTo>
                  <a:pt x="5437841" y="437762"/>
                </a:lnTo>
                <a:lnTo>
                  <a:pt x="5440218" y="485774"/>
                </a:lnTo>
                <a:lnTo>
                  <a:pt x="5440218" y="6801313"/>
                </a:lnTo>
                <a:lnTo>
                  <a:pt x="5437841" y="6849326"/>
                </a:lnTo>
                <a:lnTo>
                  <a:pt x="5430798" y="6896525"/>
                </a:lnTo>
                <a:lnTo>
                  <a:pt x="5419220" y="6942593"/>
                </a:lnTo>
                <a:lnTo>
                  <a:pt x="5403240" y="6987210"/>
                </a:lnTo>
                <a:lnTo>
                  <a:pt x="5382990" y="7030059"/>
                </a:lnTo>
                <a:lnTo>
                  <a:pt x="5358602" y="7070820"/>
                </a:lnTo>
                <a:lnTo>
                  <a:pt x="5330207" y="7109176"/>
                </a:lnTo>
                <a:lnTo>
                  <a:pt x="5297938" y="7144807"/>
                </a:lnTo>
                <a:lnTo>
                  <a:pt x="5262307" y="7177076"/>
                </a:lnTo>
                <a:lnTo>
                  <a:pt x="5223951" y="7205471"/>
                </a:lnTo>
                <a:lnTo>
                  <a:pt x="5183190" y="7229860"/>
                </a:lnTo>
                <a:lnTo>
                  <a:pt x="5140341" y="7250110"/>
                </a:lnTo>
                <a:lnTo>
                  <a:pt x="5095723" y="7266090"/>
                </a:lnTo>
                <a:lnTo>
                  <a:pt x="5049655" y="7277668"/>
                </a:lnTo>
                <a:lnTo>
                  <a:pt x="5002456" y="7284711"/>
                </a:lnTo>
                <a:lnTo>
                  <a:pt x="4954443" y="7287088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544422" y="2196866"/>
            <a:ext cx="5382895" cy="7287259"/>
          </a:xfrm>
          <a:custGeom>
            <a:avLst/>
            <a:gdLst/>
            <a:ahLst/>
            <a:cxnLst/>
            <a:rect l="l" t="t" r="r" b="b"/>
            <a:pathLst>
              <a:path w="5382895" h="7287259">
                <a:moveTo>
                  <a:pt x="4896499" y="7287087"/>
                </a:moveTo>
                <a:lnTo>
                  <a:pt x="485774" y="7287087"/>
                </a:lnTo>
                <a:lnTo>
                  <a:pt x="437762" y="7284710"/>
                </a:lnTo>
                <a:lnTo>
                  <a:pt x="390562" y="7277666"/>
                </a:lnTo>
                <a:lnTo>
                  <a:pt x="344494" y="7266089"/>
                </a:lnTo>
                <a:lnTo>
                  <a:pt x="299876" y="7250109"/>
                </a:lnTo>
                <a:lnTo>
                  <a:pt x="257028" y="7229859"/>
                </a:lnTo>
                <a:lnTo>
                  <a:pt x="216266" y="7205471"/>
                </a:lnTo>
                <a:lnTo>
                  <a:pt x="177911" y="7177076"/>
                </a:lnTo>
                <a:lnTo>
                  <a:pt x="142280" y="7144807"/>
                </a:lnTo>
                <a:lnTo>
                  <a:pt x="110010" y="7109176"/>
                </a:lnTo>
                <a:lnTo>
                  <a:pt x="81615" y="7070820"/>
                </a:lnTo>
                <a:lnTo>
                  <a:pt x="57227" y="7030059"/>
                </a:lnTo>
                <a:lnTo>
                  <a:pt x="36977" y="6987210"/>
                </a:lnTo>
                <a:lnTo>
                  <a:pt x="20997" y="6942592"/>
                </a:lnTo>
                <a:lnTo>
                  <a:pt x="9420" y="6896525"/>
                </a:lnTo>
                <a:lnTo>
                  <a:pt x="2377" y="6849325"/>
                </a:lnTo>
                <a:lnTo>
                  <a:pt x="0" y="6801312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4" y="0"/>
                </a:lnTo>
                <a:lnTo>
                  <a:pt x="4896499" y="0"/>
                </a:lnTo>
                <a:lnTo>
                  <a:pt x="4944512" y="2377"/>
                </a:lnTo>
                <a:lnTo>
                  <a:pt x="4991712" y="9420"/>
                </a:lnTo>
                <a:lnTo>
                  <a:pt x="5037780" y="20997"/>
                </a:lnTo>
                <a:lnTo>
                  <a:pt x="5082397" y="36977"/>
                </a:lnTo>
                <a:lnTo>
                  <a:pt x="5125246" y="57227"/>
                </a:lnTo>
                <a:lnTo>
                  <a:pt x="5166007" y="81615"/>
                </a:lnTo>
                <a:lnTo>
                  <a:pt x="5204363" y="110010"/>
                </a:lnTo>
                <a:lnTo>
                  <a:pt x="5239994" y="142280"/>
                </a:lnTo>
                <a:lnTo>
                  <a:pt x="5272264" y="177911"/>
                </a:lnTo>
                <a:lnTo>
                  <a:pt x="5300658" y="216266"/>
                </a:lnTo>
                <a:lnTo>
                  <a:pt x="5325047" y="257028"/>
                </a:lnTo>
                <a:lnTo>
                  <a:pt x="5345297" y="299876"/>
                </a:lnTo>
                <a:lnTo>
                  <a:pt x="5361276" y="344494"/>
                </a:lnTo>
                <a:lnTo>
                  <a:pt x="5372854" y="390562"/>
                </a:lnTo>
                <a:lnTo>
                  <a:pt x="5379897" y="437762"/>
                </a:lnTo>
                <a:lnTo>
                  <a:pt x="5382274" y="485774"/>
                </a:lnTo>
                <a:lnTo>
                  <a:pt x="5382274" y="6801312"/>
                </a:lnTo>
                <a:lnTo>
                  <a:pt x="5379897" y="6849325"/>
                </a:lnTo>
                <a:lnTo>
                  <a:pt x="5372854" y="6896525"/>
                </a:lnTo>
                <a:lnTo>
                  <a:pt x="5361276" y="6942592"/>
                </a:lnTo>
                <a:lnTo>
                  <a:pt x="5345297" y="6987210"/>
                </a:lnTo>
                <a:lnTo>
                  <a:pt x="5325047" y="7030059"/>
                </a:lnTo>
                <a:lnTo>
                  <a:pt x="5300658" y="7070820"/>
                </a:lnTo>
                <a:lnTo>
                  <a:pt x="5272264" y="7109176"/>
                </a:lnTo>
                <a:lnTo>
                  <a:pt x="5239994" y="7144807"/>
                </a:lnTo>
                <a:lnTo>
                  <a:pt x="5204363" y="7177076"/>
                </a:lnTo>
                <a:lnTo>
                  <a:pt x="5166007" y="7205471"/>
                </a:lnTo>
                <a:lnTo>
                  <a:pt x="5125246" y="7229859"/>
                </a:lnTo>
                <a:lnTo>
                  <a:pt x="5082397" y="7250109"/>
                </a:lnTo>
                <a:lnTo>
                  <a:pt x="5037780" y="7266089"/>
                </a:lnTo>
                <a:lnTo>
                  <a:pt x="4991712" y="7277666"/>
                </a:lnTo>
                <a:lnTo>
                  <a:pt x="4944512" y="7284710"/>
                </a:lnTo>
                <a:lnTo>
                  <a:pt x="4896499" y="7287087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2471334" y="2196867"/>
            <a:ext cx="5487035" cy="7287259"/>
          </a:xfrm>
          <a:custGeom>
            <a:avLst/>
            <a:gdLst/>
            <a:ahLst/>
            <a:cxnLst/>
            <a:rect l="l" t="t" r="r" b="b"/>
            <a:pathLst>
              <a:path w="5487034" h="7287259">
                <a:moveTo>
                  <a:pt x="5005390" y="7286860"/>
                </a:moveTo>
                <a:lnTo>
                  <a:pt x="481187" y="7286860"/>
                </a:lnTo>
                <a:lnTo>
                  <a:pt x="437762" y="7284710"/>
                </a:lnTo>
                <a:lnTo>
                  <a:pt x="390562" y="7277667"/>
                </a:lnTo>
                <a:lnTo>
                  <a:pt x="344494" y="7266089"/>
                </a:lnTo>
                <a:lnTo>
                  <a:pt x="299876" y="7250110"/>
                </a:lnTo>
                <a:lnTo>
                  <a:pt x="257028" y="7229860"/>
                </a:lnTo>
                <a:lnTo>
                  <a:pt x="216266" y="7205472"/>
                </a:lnTo>
                <a:lnTo>
                  <a:pt x="177911" y="7177077"/>
                </a:lnTo>
                <a:lnTo>
                  <a:pt x="142279" y="7144807"/>
                </a:lnTo>
                <a:lnTo>
                  <a:pt x="110010" y="7109176"/>
                </a:lnTo>
                <a:lnTo>
                  <a:pt x="81615" y="7070820"/>
                </a:lnTo>
                <a:lnTo>
                  <a:pt x="57227" y="7030059"/>
                </a:lnTo>
                <a:lnTo>
                  <a:pt x="36977" y="6987210"/>
                </a:lnTo>
                <a:lnTo>
                  <a:pt x="20997" y="6942593"/>
                </a:lnTo>
                <a:lnTo>
                  <a:pt x="9420" y="6896525"/>
                </a:lnTo>
                <a:lnTo>
                  <a:pt x="2377" y="6849325"/>
                </a:lnTo>
                <a:lnTo>
                  <a:pt x="0" y="6801312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79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5000802" y="0"/>
                </a:lnTo>
                <a:lnTo>
                  <a:pt x="5048815" y="2377"/>
                </a:lnTo>
                <a:lnTo>
                  <a:pt x="5096015" y="9420"/>
                </a:lnTo>
                <a:lnTo>
                  <a:pt x="5142083" y="20997"/>
                </a:lnTo>
                <a:lnTo>
                  <a:pt x="5186700" y="36977"/>
                </a:lnTo>
                <a:lnTo>
                  <a:pt x="5229549" y="57227"/>
                </a:lnTo>
                <a:lnTo>
                  <a:pt x="5270310" y="81615"/>
                </a:lnTo>
                <a:lnTo>
                  <a:pt x="5308666" y="110010"/>
                </a:lnTo>
                <a:lnTo>
                  <a:pt x="5344297" y="142280"/>
                </a:lnTo>
                <a:lnTo>
                  <a:pt x="5376566" y="177911"/>
                </a:lnTo>
                <a:lnTo>
                  <a:pt x="5404961" y="216266"/>
                </a:lnTo>
                <a:lnTo>
                  <a:pt x="5429350" y="257028"/>
                </a:lnTo>
                <a:lnTo>
                  <a:pt x="5449600" y="299877"/>
                </a:lnTo>
                <a:lnTo>
                  <a:pt x="5465579" y="344494"/>
                </a:lnTo>
                <a:lnTo>
                  <a:pt x="5477157" y="390562"/>
                </a:lnTo>
                <a:lnTo>
                  <a:pt x="5484200" y="437762"/>
                </a:lnTo>
                <a:lnTo>
                  <a:pt x="5486577" y="485775"/>
                </a:lnTo>
                <a:lnTo>
                  <a:pt x="5486577" y="6801312"/>
                </a:lnTo>
                <a:lnTo>
                  <a:pt x="5484200" y="6849325"/>
                </a:lnTo>
                <a:lnTo>
                  <a:pt x="5477157" y="6896525"/>
                </a:lnTo>
                <a:lnTo>
                  <a:pt x="5465579" y="6942593"/>
                </a:lnTo>
                <a:lnTo>
                  <a:pt x="5449600" y="6987210"/>
                </a:lnTo>
                <a:lnTo>
                  <a:pt x="5429350" y="7030059"/>
                </a:lnTo>
                <a:lnTo>
                  <a:pt x="5404961" y="7070820"/>
                </a:lnTo>
                <a:lnTo>
                  <a:pt x="5376566" y="7109176"/>
                </a:lnTo>
                <a:lnTo>
                  <a:pt x="5344297" y="7144807"/>
                </a:lnTo>
                <a:lnTo>
                  <a:pt x="5308666" y="7177077"/>
                </a:lnTo>
                <a:lnTo>
                  <a:pt x="5270310" y="7205472"/>
                </a:lnTo>
                <a:lnTo>
                  <a:pt x="5229549" y="7229860"/>
                </a:lnTo>
                <a:lnTo>
                  <a:pt x="5186700" y="7250110"/>
                </a:lnTo>
                <a:lnTo>
                  <a:pt x="5142083" y="7266089"/>
                </a:lnTo>
                <a:lnTo>
                  <a:pt x="5096015" y="7277667"/>
                </a:lnTo>
                <a:lnTo>
                  <a:pt x="5048815" y="7284710"/>
                </a:lnTo>
                <a:lnTo>
                  <a:pt x="5005390" y="728686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5680" y="2611216"/>
            <a:ext cx="4625209" cy="64500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077" y="2611216"/>
            <a:ext cx="4625209" cy="64500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09594" y="2611216"/>
            <a:ext cx="4625209" cy="645000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0682022" y="1208087"/>
            <a:ext cx="99060" cy="57150"/>
          </a:xfrm>
          <a:custGeom>
            <a:avLst/>
            <a:gdLst/>
            <a:ahLst/>
            <a:cxnLst/>
            <a:rect l="l" t="t" r="r" b="b"/>
            <a:pathLst>
              <a:path w="99059" h="57150">
                <a:moveTo>
                  <a:pt x="99042" y="57149"/>
                </a:moveTo>
                <a:lnTo>
                  <a:pt x="0" y="57149"/>
                </a:lnTo>
                <a:lnTo>
                  <a:pt x="0" y="0"/>
                </a:lnTo>
                <a:lnTo>
                  <a:pt x="99042" y="0"/>
                </a:lnTo>
                <a:lnTo>
                  <a:pt x="99042" y="5714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31159" y="538352"/>
            <a:ext cx="7025640" cy="7683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4850" spc="6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Q</a:t>
            </a:r>
            <a:r>
              <a:rPr dirty="0" u="heavy" sz="4850" spc="6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u</a:t>
            </a:r>
            <a:r>
              <a:rPr dirty="0" u="heavy" sz="4850" spc="6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a</a:t>
            </a:r>
            <a:r>
              <a:rPr dirty="0" u="heavy" sz="4850" spc="6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li</a:t>
            </a:r>
            <a:r>
              <a:rPr dirty="0" u="heavy" sz="4850" spc="6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t</a:t>
            </a:r>
            <a:r>
              <a:rPr dirty="0" u="heavy" sz="4850" spc="-62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y</a:t>
            </a:r>
            <a:r>
              <a:rPr dirty="0" u="heavy" sz="4850" spc="18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8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Systems</a:t>
            </a:r>
            <a:r>
              <a:rPr dirty="0" u="heavy" sz="4850" spc="-22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850" spc="-1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A</a:t>
            </a:r>
            <a:r>
              <a:rPr dirty="0" u="none" sz="4850" spc="-155">
                <a:solidFill>
                  <a:srgbClr val="173F66"/>
                </a:solidFill>
              </a:rPr>
              <a:t>p</a:t>
            </a:r>
            <a:r>
              <a:rPr dirty="0" u="none" sz="4850" spc="-1185">
                <a:solidFill>
                  <a:srgbClr val="173F66"/>
                </a:solidFill>
              </a:rPr>
              <a:t>p</a:t>
            </a:r>
            <a:r>
              <a:rPr dirty="0" u="heavy" sz="4850" spc="-4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850" spc="-3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rovals</a:t>
            </a:r>
            <a:endParaRPr sz="4850"/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2642870" cy="2632710"/>
            <a:chOff x="0" y="0"/>
            <a:chExt cx="2642870" cy="2632710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642486" cy="26322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87738" y="5864283"/>
            <a:ext cx="5234305" cy="3149600"/>
          </a:xfrm>
          <a:custGeom>
            <a:avLst/>
            <a:gdLst/>
            <a:ahLst/>
            <a:cxnLst/>
            <a:rect l="l" t="t" r="r" b="b"/>
            <a:pathLst>
              <a:path w="5234305" h="3149600">
                <a:moveTo>
                  <a:pt x="4748230" y="3149001"/>
                </a:moveTo>
                <a:lnTo>
                  <a:pt x="485774" y="3149001"/>
                </a:lnTo>
                <a:lnTo>
                  <a:pt x="437762" y="3146624"/>
                </a:lnTo>
                <a:lnTo>
                  <a:pt x="390562" y="3139580"/>
                </a:lnTo>
                <a:lnTo>
                  <a:pt x="344494" y="3128003"/>
                </a:lnTo>
                <a:lnTo>
                  <a:pt x="299876" y="3112023"/>
                </a:lnTo>
                <a:lnTo>
                  <a:pt x="257028" y="3091773"/>
                </a:lnTo>
                <a:lnTo>
                  <a:pt x="216266" y="3067385"/>
                </a:lnTo>
                <a:lnTo>
                  <a:pt x="177911" y="3038990"/>
                </a:lnTo>
                <a:lnTo>
                  <a:pt x="142280" y="3006721"/>
                </a:lnTo>
                <a:lnTo>
                  <a:pt x="110010" y="2971090"/>
                </a:lnTo>
                <a:lnTo>
                  <a:pt x="81615" y="2932734"/>
                </a:lnTo>
                <a:lnTo>
                  <a:pt x="57227" y="2891973"/>
                </a:lnTo>
                <a:lnTo>
                  <a:pt x="36977" y="2849124"/>
                </a:lnTo>
                <a:lnTo>
                  <a:pt x="20997" y="2804506"/>
                </a:lnTo>
                <a:lnTo>
                  <a:pt x="9420" y="2758438"/>
                </a:lnTo>
                <a:lnTo>
                  <a:pt x="2377" y="2711239"/>
                </a:lnTo>
                <a:lnTo>
                  <a:pt x="0" y="2663226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4" y="0"/>
                </a:lnTo>
                <a:lnTo>
                  <a:pt x="4748230" y="0"/>
                </a:lnTo>
                <a:lnTo>
                  <a:pt x="4796243" y="2377"/>
                </a:lnTo>
                <a:lnTo>
                  <a:pt x="4843443" y="9420"/>
                </a:lnTo>
                <a:lnTo>
                  <a:pt x="4889510" y="20997"/>
                </a:lnTo>
                <a:lnTo>
                  <a:pt x="4934128" y="36977"/>
                </a:lnTo>
                <a:lnTo>
                  <a:pt x="4976977" y="57227"/>
                </a:lnTo>
                <a:lnTo>
                  <a:pt x="5017738" y="81615"/>
                </a:lnTo>
                <a:lnTo>
                  <a:pt x="5056094" y="110010"/>
                </a:lnTo>
                <a:lnTo>
                  <a:pt x="5091725" y="142280"/>
                </a:lnTo>
                <a:lnTo>
                  <a:pt x="5123994" y="177911"/>
                </a:lnTo>
                <a:lnTo>
                  <a:pt x="5152389" y="216266"/>
                </a:lnTo>
                <a:lnTo>
                  <a:pt x="5176777" y="257028"/>
                </a:lnTo>
                <a:lnTo>
                  <a:pt x="5197027" y="299876"/>
                </a:lnTo>
                <a:lnTo>
                  <a:pt x="5213007" y="344494"/>
                </a:lnTo>
                <a:lnTo>
                  <a:pt x="5224585" y="390562"/>
                </a:lnTo>
                <a:lnTo>
                  <a:pt x="5231628" y="437762"/>
                </a:lnTo>
                <a:lnTo>
                  <a:pt x="5234005" y="485775"/>
                </a:lnTo>
                <a:lnTo>
                  <a:pt x="5234005" y="2663226"/>
                </a:lnTo>
                <a:lnTo>
                  <a:pt x="5231628" y="2711239"/>
                </a:lnTo>
                <a:lnTo>
                  <a:pt x="5224585" y="2758438"/>
                </a:lnTo>
                <a:lnTo>
                  <a:pt x="5213007" y="2804506"/>
                </a:lnTo>
                <a:lnTo>
                  <a:pt x="5197027" y="2849124"/>
                </a:lnTo>
                <a:lnTo>
                  <a:pt x="5176777" y="2891973"/>
                </a:lnTo>
                <a:lnTo>
                  <a:pt x="5152389" y="2932734"/>
                </a:lnTo>
                <a:lnTo>
                  <a:pt x="5123994" y="2971090"/>
                </a:lnTo>
                <a:lnTo>
                  <a:pt x="5091725" y="3006721"/>
                </a:lnTo>
                <a:lnTo>
                  <a:pt x="5056094" y="3038990"/>
                </a:lnTo>
                <a:lnTo>
                  <a:pt x="5017738" y="3067385"/>
                </a:lnTo>
                <a:lnTo>
                  <a:pt x="4976977" y="3091773"/>
                </a:lnTo>
                <a:lnTo>
                  <a:pt x="4934128" y="3112023"/>
                </a:lnTo>
                <a:lnTo>
                  <a:pt x="4889510" y="3128003"/>
                </a:lnTo>
                <a:lnTo>
                  <a:pt x="4843443" y="3139580"/>
                </a:lnTo>
                <a:lnTo>
                  <a:pt x="4796243" y="3146624"/>
                </a:lnTo>
                <a:lnTo>
                  <a:pt x="4748230" y="31490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68775" y="5864283"/>
            <a:ext cx="5137150" cy="3112135"/>
          </a:xfrm>
          <a:custGeom>
            <a:avLst/>
            <a:gdLst/>
            <a:ahLst/>
            <a:cxnLst/>
            <a:rect l="l" t="t" r="r" b="b"/>
            <a:pathLst>
              <a:path w="5137150" h="3112134">
                <a:moveTo>
                  <a:pt x="4651004" y="3111610"/>
                </a:moveTo>
                <a:lnTo>
                  <a:pt x="485774" y="3111610"/>
                </a:lnTo>
                <a:lnTo>
                  <a:pt x="437762" y="3109233"/>
                </a:lnTo>
                <a:lnTo>
                  <a:pt x="390562" y="3102190"/>
                </a:lnTo>
                <a:lnTo>
                  <a:pt x="344494" y="3090613"/>
                </a:lnTo>
                <a:lnTo>
                  <a:pt x="299876" y="3074633"/>
                </a:lnTo>
                <a:lnTo>
                  <a:pt x="257028" y="3054383"/>
                </a:lnTo>
                <a:lnTo>
                  <a:pt x="216266" y="3029995"/>
                </a:lnTo>
                <a:lnTo>
                  <a:pt x="177911" y="3001600"/>
                </a:lnTo>
                <a:lnTo>
                  <a:pt x="142280" y="2969331"/>
                </a:lnTo>
                <a:lnTo>
                  <a:pt x="110010" y="2933700"/>
                </a:lnTo>
                <a:lnTo>
                  <a:pt x="81616" y="2895344"/>
                </a:lnTo>
                <a:lnTo>
                  <a:pt x="57227" y="2854583"/>
                </a:lnTo>
                <a:lnTo>
                  <a:pt x="36977" y="2811734"/>
                </a:lnTo>
                <a:lnTo>
                  <a:pt x="20997" y="2767116"/>
                </a:lnTo>
                <a:lnTo>
                  <a:pt x="9420" y="2721048"/>
                </a:lnTo>
                <a:lnTo>
                  <a:pt x="2377" y="2673848"/>
                </a:lnTo>
                <a:lnTo>
                  <a:pt x="0" y="2625835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6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4" y="0"/>
                </a:lnTo>
                <a:lnTo>
                  <a:pt x="4651004" y="0"/>
                </a:lnTo>
                <a:lnTo>
                  <a:pt x="4699016" y="2377"/>
                </a:lnTo>
                <a:lnTo>
                  <a:pt x="4746216" y="9420"/>
                </a:lnTo>
                <a:lnTo>
                  <a:pt x="4792284" y="20997"/>
                </a:lnTo>
                <a:lnTo>
                  <a:pt x="4836901" y="36977"/>
                </a:lnTo>
                <a:lnTo>
                  <a:pt x="4879750" y="57227"/>
                </a:lnTo>
                <a:lnTo>
                  <a:pt x="4920511" y="81615"/>
                </a:lnTo>
                <a:lnTo>
                  <a:pt x="4958867" y="110010"/>
                </a:lnTo>
                <a:lnTo>
                  <a:pt x="4994498" y="142280"/>
                </a:lnTo>
                <a:lnTo>
                  <a:pt x="5026767" y="177911"/>
                </a:lnTo>
                <a:lnTo>
                  <a:pt x="5055162" y="216266"/>
                </a:lnTo>
                <a:lnTo>
                  <a:pt x="5079550" y="257028"/>
                </a:lnTo>
                <a:lnTo>
                  <a:pt x="5099801" y="299876"/>
                </a:lnTo>
                <a:lnTo>
                  <a:pt x="5115780" y="344494"/>
                </a:lnTo>
                <a:lnTo>
                  <a:pt x="5127358" y="390562"/>
                </a:lnTo>
                <a:lnTo>
                  <a:pt x="5134401" y="437762"/>
                </a:lnTo>
                <a:lnTo>
                  <a:pt x="5136778" y="485775"/>
                </a:lnTo>
                <a:lnTo>
                  <a:pt x="5136778" y="2625835"/>
                </a:lnTo>
                <a:lnTo>
                  <a:pt x="5134401" y="2673848"/>
                </a:lnTo>
                <a:lnTo>
                  <a:pt x="5127358" y="2721048"/>
                </a:lnTo>
                <a:lnTo>
                  <a:pt x="5115780" y="2767116"/>
                </a:lnTo>
                <a:lnTo>
                  <a:pt x="5099801" y="2811734"/>
                </a:lnTo>
                <a:lnTo>
                  <a:pt x="5079550" y="2854583"/>
                </a:lnTo>
                <a:lnTo>
                  <a:pt x="5055162" y="2895344"/>
                </a:lnTo>
                <a:lnTo>
                  <a:pt x="5026767" y="2933700"/>
                </a:lnTo>
                <a:lnTo>
                  <a:pt x="4994498" y="2969331"/>
                </a:lnTo>
                <a:lnTo>
                  <a:pt x="4958867" y="3001600"/>
                </a:lnTo>
                <a:lnTo>
                  <a:pt x="4920511" y="3029995"/>
                </a:lnTo>
                <a:lnTo>
                  <a:pt x="4879750" y="3054383"/>
                </a:lnTo>
                <a:lnTo>
                  <a:pt x="4836901" y="3074633"/>
                </a:lnTo>
                <a:lnTo>
                  <a:pt x="4792284" y="3090613"/>
                </a:lnTo>
                <a:lnTo>
                  <a:pt x="4746216" y="3102190"/>
                </a:lnTo>
                <a:lnTo>
                  <a:pt x="4699016" y="3109233"/>
                </a:lnTo>
                <a:lnTo>
                  <a:pt x="4651004" y="311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7136481" y="5979217"/>
            <a:ext cx="4401185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40600"/>
              </a:lnSpc>
              <a:spcBef>
                <a:spcPts val="100"/>
              </a:spcBef>
            </a:pP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2400" spc="-1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95" b="1">
                <a:solidFill>
                  <a:srgbClr val="173F66"/>
                </a:solidFill>
                <a:latin typeface="Times New Roman"/>
                <a:cs typeface="Times New Roman"/>
              </a:rPr>
              <a:t>Approved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MINI</a:t>
            </a:r>
            <a:r>
              <a:rPr dirty="0" sz="2400" spc="-1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Blade </a:t>
            </a:r>
            <a:r>
              <a:rPr dirty="0" sz="2400" spc="-30" b="1">
                <a:solidFill>
                  <a:srgbClr val="173F66"/>
                </a:solidFill>
                <a:latin typeface="Times New Roman"/>
                <a:cs typeface="Times New Roman"/>
              </a:rPr>
              <a:t>Fuse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(CURRENT</a:t>
            </a:r>
            <a:r>
              <a:rPr dirty="0" sz="2400" spc="1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RATING)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5A,10A,15A,</a:t>
            </a:r>
            <a:r>
              <a:rPr dirty="0" sz="2400" spc="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30A</a:t>
            </a:r>
            <a:r>
              <a:rPr dirty="0" sz="2400" spc="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60" b="1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400" spc="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5A-N,10A-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N,15A-</a:t>
            </a:r>
            <a:r>
              <a:rPr dirty="0" sz="2400" spc="75" b="1">
                <a:solidFill>
                  <a:srgbClr val="173F66"/>
                </a:solidFill>
                <a:latin typeface="Times New Roman"/>
                <a:cs typeface="Times New Roman"/>
              </a:rPr>
              <a:t>N,</a:t>
            </a:r>
            <a:r>
              <a:rPr dirty="0" sz="2400" spc="1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30A-</a:t>
            </a:r>
            <a:r>
              <a:rPr dirty="0" sz="2400" spc="50" b="1">
                <a:solidFill>
                  <a:srgbClr val="173F66"/>
                </a:solidFill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2349376" y="5864283"/>
            <a:ext cx="5384800" cy="3112135"/>
          </a:xfrm>
          <a:custGeom>
            <a:avLst/>
            <a:gdLst/>
            <a:ahLst/>
            <a:cxnLst/>
            <a:rect l="l" t="t" r="r" b="b"/>
            <a:pathLst>
              <a:path w="5384800" h="3112134">
                <a:moveTo>
                  <a:pt x="4899989" y="3111610"/>
                </a:moveTo>
                <a:lnTo>
                  <a:pt x="485774" y="3111610"/>
                </a:lnTo>
                <a:lnTo>
                  <a:pt x="437761" y="3109234"/>
                </a:lnTo>
                <a:lnTo>
                  <a:pt x="390562" y="3102190"/>
                </a:lnTo>
                <a:lnTo>
                  <a:pt x="344494" y="3090613"/>
                </a:lnTo>
                <a:lnTo>
                  <a:pt x="299877" y="3074634"/>
                </a:lnTo>
                <a:lnTo>
                  <a:pt x="257028" y="3054384"/>
                </a:lnTo>
                <a:lnTo>
                  <a:pt x="216267" y="3029995"/>
                </a:lnTo>
                <a:lnTo>
                  <a:pt x="177911" y="3001600"/>
                </a:lnTo>
                <a:lnTo>
                  <a:pt x="142280" y="2969331"/>
                </a:lnTo>
                <a:lnTo>
                  <a:pt x="110011" y="2933700"/>
                </a:lnTo>
                <a:lnTo>
                  <a:pt x="81616" y="2895344"/>
                </a:lnTo>
                <a:lnTo>
                  <a:pt x="57227" y="2854583"/>
                </a:lnTo>
                <a:lnTo>
                  <a:pt x="36977" y="2811734"/>
                </a:lnTo>
                <a:lnTo>
                  <a:pt x="20997" y="2767116"/>
                </a:lnTo>
                <a:lnTo>
                  <a:pt x="9420" y="2721048"/>
                </a:lnTo>
                <a:lnTo>
                  <a:pt x="2377" y="2673849"/>
                </a:lnTo>
                <a:lnTo>
                  <a:pt x="0" y="2625836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6" y="216266"/>
                </a:lnTo>
                <a:lnTo>
                  <a:pt x="110011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7" y="81616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4899989" y="0"/>
                </a:lnTo>
                <a:lnTo>
                  <a:pt x="4948002" y="2377"/>
                </a:lnTo>
                <a:lnTo>
                  <a:pt x="4995201" y="9420"/>
                </a:lnTo>
                <a:lnTo>
                  <a:pt x="5041269" y="20997"/>
                </a:lnTo>
                <a:lnTo>
                  <a:pt x="5085886" y="36977"/>
                </a:lnTo>
                <a:lnTo>
                  <a:pt x="5128735" y="57227"/>
                </a:lnTo>
                <a:lnTo>
                  <a:pt x="5169496" y="81616"/>
                </a:lnTo>
                <a:lnTo>
                  <a:pt x="5207852" y="110010"/>
                </a:lnTo>
                <a:lnTo>
                  <a:pt x="5243483" y="142280"/>
                </a:lnTo>
                <a:lnTo>
                  <a:pt x="5275752" y="177911"/>
                </a:lnTo>
                <a:lnTo>
                  <a:pt x="5304147" y="216266"/>
                </a:lnTo>
                <a:lnTo>
                  <a:pt x="5328535" y="257028"/>
                </a:lnTo>
                <a:lnTo>
                  <a:pt x="5348785" y="299877"/>
                </a:lnTo>
                <a:lnTo>
                  <a:pt x="5364765" y="344494"/>
                </a:lnTo>
                <a:lnTo>
                  <a:pt x="5376342" y="390562"/>
                </a:lnTo>
                <a:lnTo>
                  <a:pt x="5383385" y="437762"/>
                </a:lnTo>
                <a:lnTo>
                  <a:pt x="5384545" y="461185"/>
                </a:lnTo>
                <a:lnTo>
                  <a:pt x="5384545" y="2650426"/>
                </a:lnTo>
                <a:lnTo>
                  <a:pt x="5376342" y="2721048"/>
                </a:lnTo>
                <a:lnTo>
                  <a:pt x="5364765" y="2767116"/>
                </a:lnTo>
                <a:lnTo>
                  <a:pt x="5348785" y="2811734"/>
                </a:lnTo>
                <a:lnTo>
                  <a:pt x="5328535" y="2854583"/>
                </a:lnTo>
                <a:lnTo>
                  <a:pt x="5304147" y="2895344"/>
                </a:lnTo>
                <a:lnTo>
                  <a:pt x="5275752" y="2933700"/>
                </a:lnTo>
                <a:lnTo>
                  <a:pt x="5243483" y="2969331"/>
                </a:lnTo>
                <a:lnTo>
                  <a:pt x="5207852" y="3001600"/>
                </a:lnTo>
                <a:lnTo>
                  <a:pt x="5169496" y="3029995"/>
                </a:lnTo>
                <a:lnTo>
                  <a:pt x="5128735" y="3054384"/>
                </a:lnTo>
                <a:lnTo>
                  <a:pt x="5085886" y="3074634"/>
                </a:lnTo>
                <a:lnTo>
                  <a:pt x="5041269" y="3090613"/>
                </a:lnTo>
                <a:lnTo>
                  <a:pt x="4995201" y="3102190"/>
                </a:lnTo>
                <a:lnTo>
                  <a:pt x="4948002" y="3109234"/>
                </a:lnTo>
                <a:lnTo>
                  <a:pt x="4899989" y="311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79469" y="2024022"/>
            <a:ext cx="8270240" cy="2074545"/>
          </a:xfrm>
          <a:custGeom>
            <a:avLst/>
            <a:gdLst/>
            <a:ahLst/>
            <a:cxnLst/>
            <a:rect l="l" t="t" r="r" b="b"/>
            <a:pathLst>
              <a:path w="8270240" h="2074545">
                <a:moveTo>
                  <a:pt x="7783952" y="2073948"/>
                </a:moveTo>
                <a:lnTo>
                  <a:pt x="485775" y="2073948"/>
                </a:lnTo>
                <a:lnTo>
                  <a:pt x="437762" y="2071571"/>
                </a:lnTo>
                <a:lnTo>
                  <a:pt x="390562" y="2064528"/>
                </a:lnTo>
                <a:lnTo>
                  <a:pt x="344494" y="2052950"/>
                </a:lnTo>
                <a:lnTo>
                  <a:pt x="299876" y="2036971"/>
                </a:lnTo>
                <a:lnTo>
                  <a:pt x="257028" y="2016721"/>
                </a:lnTo>
                <a:lnTo>
                  <a:pt x="216266" y="1992332"/>
                </a:lnTo>
                <a:lnTo>
                  <a:pt x="177911" y="1963937"/>
                </a:lnTo>
                <a:lnTo>
                  <a:pt x="142280" y="1931668"/>
                </a:lnTo>
                <a:lnTo>
                  <a:pt x="110010" y="1896037"/>
                </a:lnTo>
                <a:lnTo>
                  <a:pt x="81615" y="1857681"/>
                </a:lnTo>
                <a:lnTo>
                  <a:pt x="57227" y="1816920"/>
                </a:lnTo>
                <a:lnTo>
                  <a:pt x="36977" y="1774071"/>
                </a:lnTo>
                <a:lnTo>
                  <a:pt x="20997" y="1729454"/>
                </a:lnTo>
                <a:lnTo>
                  <a:pt x="9420" y="1683386"/>
                </a:lnTo>
                <a:lnTo>
                  <a:pt x="2377" y="1636186"/>
                </a:lnTo>
                <a:lnTo>
                  <a:pt x="0" y="1588173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7783952" y="0"/>
                </a:lnTo>
                <a:lnTo>
                  <a:pt x="7831965" y="2377"/>
                </a:lnTo>
                <a:lnTo>
                  <a:pt x="7879165" y="9420"/>
                </a:lnTo>
                <a:lnTo>
                  <a:pt x="7925233" y="20997"/>
                </a:lnTo>
                <a:lnTo>
                  <a:pt x="7969850" y="36977"/>
                </a:lnTo>
                <a:lnTo>
                  <a:pt x="8012699" y="57227"/>
                </a:lnTo>
                <a:lnTo>
                  <a:pt x="8053460" y="81615"/>
                </a:lnTo>
                <a:lnTo>
                  <a:pt x="8091816" y="110010"/>
                </a:lnTo>
                <a:lnTo>
                  <a:pt x="8127446" y="142280"/>
                </a:lnTo>
                <a:lnTo>
                  <a:pt x="8159716" y="177911"/>
                </a:lnTo>
                <a:lnTo>
                  <a:pt x="8188111" y="216266"/>
                </a:lnTo>
                <a:lnTo>
                  <a:pt x="8212499" y="257028"/>
                </a:lnTo>
                <a:lnTo>
                  <a:pt x="8232749" y="299877"/>
                </a:lnTo>
                <a:lnTo>
                  <a:pt x="8248729" y="344494"/>
                </a:lnTo>
                <a:lnTo>
                  <a:pt x="8260307" y="390562"/>
                </a:lnTo>
                <a:lnTo>
                  <a:pt x="8267350" y="437762"/>
                </a:lnTo>
                <a:lnTo>
                  <a:pt x="8269727" y="485775"/>
                </a:lnTo>
                <a:lnTo>
                  <a:pt x="8269727" y="1588173"/>
                </a:lnTo>
                <a:lnTo>
                  <a:pt x="8267350" y="1636186"/>
                </a:lnTo>
                <a:lnTo>
                  <a:pt x="8260307" y="1683386"/>
                </a:lnTo>
                <a:lnTo>
                  <a:pt x="8248729" y="1729454"/>
                </a:lnTo>
                <a:lnTo>
                  <a:pt x="8232749" y="1774071"/>
                </a:lnTo>
                <a:lnTo>
                  <a:pt x="8212499" y="1816920"/>
                </a:lnTo>
                <a:lnTo>
                  <a:pt x="8188111" y="1857681"/>
                </a:lnTo>
                <a:lnTo>
                  <a:pt x="8159716" y="1896037"/>
                </a:lnTo>
                <a:lnTo>
                  <a:pt x="8127446" y="1931668"/>
                </a:lnTo>
                <a:lnTo>
                  <a:pt x="8091816" y="1963937"/>
                </a:lnTo>
                <a:lnTo>
                  <a:pt x="8053460" y="1992332"/>
                </a:lnTo>
                <a:lnTo>
                  <a:pt x="8012699" y="2016721"/>
                </a:lnTo>
                <a:lnTo>
                  <a:pt x="7969850" y="2036971"/>
                </a:lnTo>
                <a:lnTo>
                  <a:pt x="7925233" y="2052950"/>
                </a:lnTo>
                <a:lnTo>
                  <a:pt x="7879165" y="2064528"/>
                </a:lnTo>
                <a:lnTo>
                  <a:pt x="7831965" y="2071571"/>
                </a:lnTo>
                <a:lnTo>
                  <a:pt x="7783952" y="20739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3360999" y="5569091"/>
            <a:ext cx="82550" cy="47625"/>
          </a:xfrm>
          <a:custGeom>
            <a:avLst/>
            <a:gdLst/>
            <a:ahLst/>
            <a:cxnLst/>
            <a:rect l="l" t="t" r="r" b="b"/>
            <a:pathLst>
              <a:path w="82550" h="47625">
                <a:moveTo>
                  <a:pt x="81966" y="47624"/>
                </a:moveTo>
                <a:lnTo>
                  <a:pt x="0" y="47624"/>
                </a:lnTo>
                <a:lnTo>
                  <a:pt x="0" y="0"/>
                </a:lnTo>
                <a:lnTo>
                  <a:pt x="81966" y="0"/>
                </a:lnTo>
                <a:lnTo>
                  <a:pt x="81966" y="47624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12349377" y="0"/>
            <a:ext cx="5939155" cy="5161915"/>
            <a:chOff x="12349377" y="0"/>
            <a:chExt cx="5939155" cy="516191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9377" y="1551613"/>
              <a:ext cx="3609974" cy="360997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34807" y="0"/>
              <a:ext cx="2653191" cy="2199392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828366" y="5021277"/>
            <a:ext cx="5570220" cy="6337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heavy" sz="3950" spc="-12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sz="3950" spc="-125" b="1">
                <a:solidFill>
                  <a:srgbClr val="F7F7F7"/>
                </a:solidFill>
                <a:latin typeface="Times New Roman"/>
                <a:cs typeface="Times New Roman"/>
              </a:rPr>
              <a:t>p</a:t>
            </a:r>
            <a:r>
              <a:rPr dirty="0" sz="3950" spc="-975" b="1">
                <a:solidFill>
                  <a:srgbClr val="F7F7F7"/>
                </a:solidFill>
                <a:latin typeface="Times New Roman"/>
                <a:cs typeface="Times New Roman"/>
              </a:rPr>
              <a:t>p</a:t>
            </a:r>
            <a:r>
              <a:rPr dirty="0" u="heavy" sz="3950" spc="-36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950" spc="-12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roved</a:t>
            </a:r>
            <a:r>
              <a:rPr dirty="0" u="heavy" sz="3950" spc="-13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950" spc="-12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Current</a:t>
            </a:r>
            <a:r>
              <a:rPr dirty="0" u="heavy" sz="3950" spc="-7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950" spc="-1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Ratin</a:t>
            </a:r>
            <a:r>
              <a:rPr dirty="0" sz="3950" spc="-10" b="1">
                <a:solidFill>
                  <a:srgbClr val="F7F7F7"/>
                </a:solidFill>
                <a:latin typeface="Times New Roman"/>
                <a:cs typeface="Times New Roman"/>
              </a:rPr>
              <a:t>g</a:t>
            </a:r>
            <a:r>
              <a:rPr dirty="0" u="heavy" sz="3950" spc="-1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s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700993" y="5971264"/>
            <a:ext cx="4067810" cy="202057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 indent="55244">
              <a:lnSpc>
                <a:spcPct val="142600"/>
              </a:lnSpc>
              <a:spcBef>
                <a:spcPts val="40"/>
              </a:spcBef>
            </a:pP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2400" spc="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95" b="1">
                <a:solidFill>
                  <a:srgbClr val="173F66"/>
                </a:solidFill>
                <a:latin typeface="Times New Roman"/>
                <a:cs typeface="Times New Roman"/>
              </a:rPr>
              <a:t>Approved</a:t>
            </a:r>
            <a:r>
              <a:rPr dirty="0" sz="2400" spc="3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MIDI</a:t>
            </a:r>
            <a:r>
              <a:rPr dirty="0" sz="2400" spc="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Blade </a:t>
            </a:r>
            <a:r>
              <a:rPr dirty="0" sz="2400" spc="-20" b="1">
                <a:solidFill>
                  <a:srgbClr val="173F66"/>
                </a:solidFill>
                <a:latin typeface="Times New Roman"/>
                <a:cs typeface="Times New Roman"/>
              </a:rPr>
              <a:t>Fuses</a:t>
            </a:r>
            <a:r>
              <a:rPr dirty="0" sz="2400" spc="1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(CURRENT</a:t>
            </a:r>
            <a:r>
              <a:rPr dirty="0" sz="2400" spc="1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RATING) </a:t>
            </a:r>
            <a:r>
              <a:rPr dirty="0" sz="2200" b="1">
                <a:solidFill>
                  <a:srgbClr val="173F66"/>
                </a:solidFill>
                <a:latin typeface="Times New Roman"/>
                <a:cs typeface="Times New Roman"/>
              </a:rPr>
              <a:t>3A,</a:t>
            </a:r>
            <a:r>
              <a:rPr dirty="0" sz="2200" spc="-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173F66"/>
                </a:solidFill>
                <a:latin typeface="Times New Roman"/>
                <a:cs typeface="Times New Roman"/>
              </a:rPr>
              <a:t>5A, 7.5A,10A,</a:t>
            </a:r>
            <a:r>
              <a:rPr dirty="0" sz="2200" spc="-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173F66"/>
                </a:solidFill>
                <a:latin typeface="Times New Roman"/>
                <a:cs typeface="Times New Roman"/>
              </a:rPr>
              <a:t>15A, 20A,</a:t>
            </a:r>
            <a:r>
              <a:rPr dirty="0" sz="2200" spc="-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-20" b="1">
                <a:solidFill>
                  <a:srgbClr val="173F66"/>
                </a:solidFill>
                <a:latin typeface="Times New Roman"/>
                <a:cs typeface="Times New Roman"/>
              </a:rPr>
              <a:t>25A,</a:t>
            </a:r>
            <a:endParaRPr sz="220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  <a:spcBef>
                <a:spcPts val="1045"/>
              </a:spcBef>
            </a:pPr>
            <a:r>
              <a:rPr dirty="0" sz="2200" b="1">
                <a:solidFill>
                  <a:srgbClr val="173F66"/>
                </a:solidFill>
                <a:latin typeface="Times New Roman"/>
                <a:cs typeface="Times New Roman"/>
              </a:rPr>
              <a:t>30A,</a:t>
            </a:r>
            <a:r>
              <a:rPr dirty="0" sz="2200" spc="-1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00" spc="-25" b="1">
                <a:solidFill>
                  <a:srgbClr val="173F66"/>
                </a:solidFill>
                <a:latin typeface="Times New Roman"/>
                <a:cs typeface="Times New Roman"/>
              </a:rPr>
              <a:t>40A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036889" y="6227162"/>
            <a:ext cx="4039235" cy="152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39300"/>
              </a:lnSpc>
              <a:spcBef>
                <a:spcPts val="100"/>
              </a:spcBef>
            </a:pPr>
            <a:r>
              <a:rPr dirty="0" sz="2450" b="1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2450" spc="-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50" spc="-110" b="1">
                <a:solidFill>
                  <a:srgbClr val="173F66"/>
                </a:solidFill>
                <a:latin typeface="Times New Roman"/>
                <a:cs typeface="Times New Roman"/>
              </a:rPr>
              <a:t>Approved</a:t>
            </a:r>
            <a:r>
              <a:rPr dirty="0" sz="2450" spc="-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50" b="1">
                <a:solidFill>
                  <a:srgbClr val="173F66"/>
                </a:solidFill>
                <a:latin typeface="Times New Roman"/>
                <a:cs typeface="Times New Roman"/>
              </a:rPr>
              <a:t>GLASS</a:t>
            </a:r>
            <a:r>
              <a:rPr dirty="0" sz="2450" spc="-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50" spc="-10" b="1">
                <a:solidFill>
                  <a:srgbClr val="173F66"/>
                </a:solidFill>
                <a:latin typeface="Times New Roman"/>
                <a:cs typeface="Times New Roman"/>
              </a:rPr>
              <a:t>Fuses </a:t>
            </a:r>
            <a:r>
              <a:rPr dirty="0" sz="2450" b="1">
                <a:solidFill>
                  <a:srgbClr val="173F66"/>
                </a:solidFill>
                <a:latin typeface="Times New Roman"/>
                <a:cs typeface="Times New Roman"/>
              </a:rPr>
              <a:t>(CURRENT</a:t>
            </a:r>
            <a:r>
              <a:rPr dirty="0" sz="2450" spc="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50" spc="-10" b="1">
                <a:solidFill>
                  <a:srgbClr val="173F66"/>
                </a:solidFill>
                <a:latin typeface="Times New Roman"/>
                <a:cs typeface="Times New Roman"/>
              </a:rPr>
              <a:t>RATING)</a:t>
            </a:r>
            <a:endParaRPr sz="2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dirty="0" sz="2400" b="1">
                <a:solidFill>
                  <a:srgbClr val="173F66"/>
                </a:solidFill>
                <a:latin typeface="Times New Roman"/>
                <a:cs typeface="Times New Roman"/>
              </a:rPr>
              <a:t>5A</a:t>
            </a:r>
            <a:r>
              <a:rPr dirty="0" sz="2400" spc="-8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173F66"/>
                </a:solidFill>
                <a:latin typeface="Times New Roman"/>
                <a:cs typeface="Times New Roman"/>
              </a:rPr>
              <a:t>&amp;15A</a:t>
            </a:r>
            <a:r>
              <a:rPr dirty="0" sz="24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173F66"/>
                </a:solidFill>
                <a:latin typeface="Times New Roman"/>
                <a:cs typeface="Times New Roman"/>
              </a:rPr>
              <a:t>32V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5357454" y="1756106"/>
            <a:ext cx="84455" cy="47625"/>
          </a:xfrm>
          <a:custGeom>
            <a:avLst/>
            <a:gdLst/>
            <a:ahLst/>
            <a:cxnLst/>
            <a:rect l="l" t="t" r="r" b="b"/>
            <a:pathLst>
              <a:path w="84454" h="47625">
                <a:moveTo>
                  <a:pt x="84455" y="47624"/>
                </a:moveTo>
                <a:lnTo>
                  <a:pt x="0" y="47624"/>
                </a:lnTo>
                <a:lnTo>
                  <a:pt x="0" y="0"/>
                </a:lnTo>
                <a:lnTo>
                  <a:pt x="84455" y="0"/>
                </a:lnTo>
                <a:lnTo>
                  <a:pt x="84455" y="4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947507" y="1193527"/>
            <a:ext cx="407606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50"/>
              <a:t>Product</a:t>
            </a:r>
            <a:r>
              <a:rPr dirty="0" sz="4100" spc="-200"/>
              <a:t> </a:t>
            </a:r>
            <a:r>
              <a:rPr dirty="0" sz="4100" spc="-140"/>
              <a:t>A</a:t>
            </a:r>
            <a:r>
              <a:rPr dirty="0" u="none" sz="4100" spc="-140"/>
              <a:t>p</a:t>
            </a:r>
            <a:r>
              <a:rPr dirty="0" u="none" sz="4100" spc="-1015"/>
              <a:t>p</a:t>
            </a:r>
            <a:r>
              <a:rPr dirty="0" sz="4100" spc="-385"/>
              <a:t> </a:t>
            </a:r>
            <a:r>
              <a:rPr dirty="0" sz="4100" spc="-45"/>
              <a:t>rovals</a:t>
            </a:r>
            <a:endParaRPr sz="4100"/>
          </a:p>
        </p:txBody>
      </p:sp>
      <p:sp>
        <p:nvSpPr>
          <p:cNvPr id="17" name="object 17" descr=""/>
          <p:cNvSpPr txBox="1"/>
          <p:nvPr/>
        </p:nvSpPr>
        <p:spPr>
          <a:xfrm>
            <a:off x="1811612" y="2123952"/>
            <a:ext cx="6141720" cy="137160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675"/>
              </a:spcBef>
            </a:pPr>
            <a:r>
              <a:rPr dirty="0" sz="3100" spc="-45" b="1">
                <a:solidFill>
                  <a:srgbClr val="173F66"/>
                </a:solidFill>
                <a:latin typeface="Times New Roman"/>
                <a:cs typeface="Times New Roman"/>
              </a:rPr>
              <a:t>Fuses:- </a:t>
            </a:r>
            <a:r>
              <a:rPr dirty="0" sz="3100" spc="85" b="1">
                <a:solidFill>
                  <a:srgbClr val="173F66"/>
                </a:solidFill>
                <a:latin typeface="Times New Roman"/>
                <a:cs typeface="Times New Roman"/>
              </a:rPr>
              <a:t>UL</a:t>
            </a:r>
            <a:r>
              <a:rPr dirty="0" sz="310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65" b="1">
                <a:solidFill>
                  <a:srgbClr val="173F66"/>
                </a:solidFill>
                <a:latin typeface="Times New Roman"/>
                <a:cs typeface="Times New Roman"/>
              </a:rPr>
              <a:t>,</a:t>
            </a:r>
            <a:r>
              <a:rPr dirty="0" sz="31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70" b="1">
                <a:solidFill>
                  <a:srgbClr val="173F66"/>
                </a:solidFill>
                <a:latin typeface="Times New Roman"/>
                <a:cs typeface="Times New Roman"/>
              </a:rPr>
              <a:t>RoHS</a:t>
            </a:r>
            <a:r>
              <a:rPr dirty="0" sz="310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65" b="1">
                <a:solidFill>
                  <a:srgbClr val="173F66"/>
                </a:solidFill>
                <a:latin typeface="Times New Roman"/>
                <a:cs typeface="Times New Roman"/>
              </a:rPr>
              <a:t>,</a:t>
            </a:r>
            <a:r>
              <a:rPr dirty="0" sz="31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b="1">
                <a:solidFill>
                  <a:srgbClr val="173F66"/>
                </a:solidFill>
                <a:latin typeface="Times New Roman"/>
                <a:cs typeface="Times New Roman"/>
              </a:rPr>
              <a:t>ARAI</a:t>
            </a:r>
            <a:r>
              <a:rPr dirty="0" sz="3100" spc="-4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b="1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310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55" b="1">
                <a:solidFill>
                  <a:srgbClr val="173F66"/>
                </a:solidFill>
                <a:latin typeface="Times New Roman"/>
                <a:cs typeface="Times New Roman"/>
              </a:rPr>
              <a:t>LCSO</a:t>
            </a:r>
            <a:endParaRPr sz="3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dirty="0" sz="3100" spc="-60" b="1">
                <a:solidFill>
                  <a:srgbClr val="173F66"/>
                </a:solidFill>
                <a:latin typeface="Times New Roman"/>
                <a:cs typeface="Times New Roman"/>
              </a:rPr>
              <a:t>Connectors:-</a:t>
            </a:r>
            <a:r>
              <a:rPr dirty="0" sz="3100" spc="-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70" b="1">
                <a:solidFill>
                  <a:srgbClr val="173F66"/>
                </a:solidFill>
                <a:latin typeface="Times New Roman"/>
                <a:cs typeface="Times New Roman"/>
              </a:rPr>
              <a:t>RoHS</a:t>
            </a:r>
            <a:r>
              <a:rPr dirty="0" sz="3100" spc="-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65" b="1">
                <a:solidFill>
                  <a:srgbClr val="173F66"/>
                </a:solidFill>
                <a:latin typeface="Times New Roman"/>
                <a:cs typeface="Times New Roman"/>
              </a:rPr>
              <a:t>,</a:t>
            </a:r>
            <a:r>
              <a:rPr dirty="0" sz="3100" spc="-2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3100" spc="55" b="1">
                <a:solidFill>
                  <a:srgbClr val="173F66"/>
                </a:solidFill>
                <a:latin typeface="Times New Roman"/>
                <a:cs typeface="Times New Roman"/>
              </a:rPr>
              <a:t>LCSO</a:t>
            </a:r>
            <a:endParaRPr sz="3100">
              <a:latin typeface="Times New Roman"/>
              <a:cs typeface="Times New Roman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52" y="0"/>
            <a:ext cx="1895474" cy="16609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171430" y="138931"/>
            <a:ext cx="7870825" cy="702945"/>
          </a:xfrm>
          <a:custGeom>
            <a:avLst/>
            <a:gdLst/>
            <a:ahLst/>
            <a:cxnLst/>
            <a:rect l="l" t="t" r="r" b="b"/>
            <a:pathLst>
              <a:path w="7870825" h="702944">
                <a:moveTo>
                  <a:pt x="7099365" y="702513"/>
                </a:moveTo>
                <a:lnTo>
                  <a:pt x="771525" y="702513"/>
                </a:lnTo>
                <a:lnTo>
                  <a:pt x="708247" y="701349"/>
                </a:lnTo>
                <a:lnTo>
                  <a:pt x="646379" y="697916"/>
                </a:lnTo>
                <a:lnTo>
                  <a:pt x="586118" y="692305"/>
                </a:lnTo>
                <a:lnTo>
                  <a:pt x="527663" y="684606"/>
                </a:lnTo>
                <a:lnTo>
                  <a:pt x="471212" y="674910"/>
                </a:lnTo>
                <a:lnTo>
                  <a:pt x="416964" y="663307"/>
                </a:lnTo>
                <a:lnTo>
                  <a:pt x="365118" y="649887"/>
                </a:lnTo>
                <a:lnTo>
                  <a:pt x="315872" y="634741"/>
                </a:lnTo>
                <a:lnTo>
                  <a:pt x="269424" y="617960"/>
                </a:lnTo>
                <a:lnTo>
                  <a:pt x="225974" y="599633"/>
                </a:lnTo>
                <a:lnTo>
                  <a:pt x="185719" y="579851"/>
                </a:lnTo>
                <a:lnTo>
                  <a:pt x="148859" y="558704"/>
                </a:lnTo>
                <a:lnTo>
                  <a:pt x="115592" y="536284"/>
                </a:lnTo>
                <a:lnTo>
                  <a:pt x="60630" y="487982"/>
                </a:lnTo>
                <a:lnTo>
                  <a:pt x="22422" y="435668"/>
                </a:lnTo>
                <a:lnTo>
                  <a:pt x="2557" y="380065"/>
                </a:lnTo>
                <a:lnTo>
                  <a:pt x="0" y="351256"/>
                </a:lnTo>
                <a:lnTo>
                  <a:pt x="2557" y="322448"/>
                </a:lnTo>
                <a:lnTo>
                  <a:pt x="22422" y="266845"/>
                </a:lnTo>
                <a:lnTo>
                  <a:pt x="60630" y="214531"/>
                </a:lnTo>
                <a:lnTo>
                  <a:pt x="115592" y="166229"/>
                </a:lnTo>
                <a:lnTo>
                  <a:pt x="148859" y="143809"/>
                </a:lnTo>
                <a:lnTo>
                  <a:pt x="185719" y="122662"/>
                </a:lnTo>
                <a:lnTo>
                  <a:pt x="225974" y="102880"/>
                </a:lnTo>
                <a:lnTo>
                  <a:pt x="269424" y="84553"/>
                </a:lnTo>
                <a:lnTo>
                  <a:pt x="315872" y="67772"/>
                </a:lnTo>
                <a:lnTo>
                  <a:pt x="365118" y="52626"/>
                </a:lnTo>
                <a:lnTo>
                  <a:pt x="416964" y="39206"/>
                </a:lnTo>
                <a:lnTo>
                  <a:pt x="471212" y="27603"/>
                </a:lnTo>
                <a:lnTo>
                  <a:pt x="527663" y="17907"/>
                </a:lnTo>
                <a:lnTo>
                  <a:pt x="586118" y="10208"/>
                </a:lnTo>
                <a:lnTo>
                  <a:pt x="646379" y="4597"/>
                </a:lnTo>
                <a:lnTo>
                  <a:pt x="708247" y="1164"/>
                </a:lnTo>
                <a:lnTo>
                  <a:pt x="771525" y="0"/>
                </a:lnTo>
                <a:lnTo>
                  <a:pt x="7099365" y="0"/>
                </a:lnTo>
                <a:lnTo>
                  <a:pt x="7162642" y="1164"/>
                </a:lnTo>
                <a:lnTo>
                  <a:pt x="7224510" y="4597"/>
                </a:lnTo>
                <a:lnTo>
                  <a:pt x="7284772" y="10208"/>
                </a:lnTo>
                <a:lnTo>
                  <a:pt x="7343227" y="17907"/>
                </a:lnTo>
                <a:lnTo>
                  <a:pt x="7399678" y="27603"/>
                </a:lnTo>
                <a:lnTo>
                  <a:pt x="7453925" y="39206"/>
                </a:lnTo>
                <a:lnTo>
                  <a:pt x="7505772" y="52626"/>
                </a:lnTo>
                <a:lnTo>
                  <a:pt x="7555018" y="67772"/>
                </a:lnTo>
                <a:lnTo>
                  <a:pt x="7601465" y="84553"/>
                </a:lnTo>
                <a:lnTo>
                  <a:pt x="7644916" y="102880"/>
                </a:lnTo>
                <a:lnTo>
                  <a:pt x="7685170" y="122662"/>
                </a:lnTo>
                <a:lnTo>
                  <a:pt x="7722031" y="143809"/>
                </a:lnTo>
                <a:lnTo>
                  <a:pt x="7755298" y="166229"/>
                </a:lnTo>
                <a:lnTo>
                  <a:pt x="7810260" y="214531"/>
                </a:lnTo>
                <a:lnTo>
                  <a:pt x="7848467" y="266845"/>
                </a:lnTo>
                <a:lnTo>
                  <a:pt x="7868332" y="322448"/>
                </a:lnTo>
                <a:lnTo>
                  <a:pt x="7870351" y="345182"/>
                </a:lnTo>
                <a:lnTo>
                  <a:pt x="7870351" y="357331"/>
                </a:lnTo>
                <a:lnTo>
                  <a:pt x="7860792" y="408232"/>
                </a:lnTo>
                <a:lnTo>
                  <a:pt x="7831557" y="462281"/>
                </a:lnTo>
                <a:lnTo>
                  <a:pt x="7784774" y="512679"/>
                </a:lnTo>
                <a:lnTo>
                  <a:pt x="7722031" y="558704"/>
                </a:lnTo>
                <a:lnTo>
                  <a:pt x="7685170" y="579851"/>
                </a:lnTo>
                <a:lnTo>
                  <a:pt x="7644916" y="599633"/>
                </a:lnTo>
                <a:lnTo>
                  <a:pt x="7601465" y="617960"/>
                </a:lnTo>
                <a:lnTo>
                  <a:pt x="7555018" y="634741"/>
                </a:lnTo>
                <a:lnTo>
                  <a:pt x="7505772" y="649887"/>
                </a:lnTo>
                <a:lnTo>
                  <a:pt x="7453925" y="663307"/>
                </a:lnTo>
                <a:lnTo>
                  <a:pt x="7399678" y="674910"/>
                </a:lnTo>
                <a:lnTo>
                  <a:pt x="7343227" y="684606"/>
                </a:lnTo>
                <a:lnTo>
                  <a:pt x="7284772" y="692305"/>
                </a:lnTo>
                <a:lnTo>
                  <a:pt x="7224510" y="697916"/>
                </a:lnTo>
                <a:lnTo>
                  <a:pt x="7162642" y="701349"/>
                </a:lnTo>
                <a:lnTo>
                  <a:pt x="7099365" y="702513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868369" y="1583841"/>
            <a:ext cx="13238480" cy="0"/>
          </a:xfrm>
          <a:custGeom>
            <a:avLst/>
            <a:gdLst/>
            <a:ahLst/>
            <a:cxnLst/>
            <a:rect l="l" t="t" r="r" b="b"/>
            <a:pathLst>
              <a:path w="13238480" h="0">
                <a:moveTo>
                  <a:pt x="0" y="0"/>
                </a:moveTo>
                <a:lnTo>
                  <a:pt x="13238451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8880500" y="877024"/>
            <a:ext cx="152400" cy="707390"/>
            <a:chOff x="8880500" y="877024"/>
            <a:chExt cx="152400" cy="707390"/>
          </a:xfrm>
        </p:grpSpPr>
        <p:sp>
          <p:nvSpPr>
            <p:cNvPr id="5" name="object 5" descr=""/>
            <p:cNvSpPr/>
            <p:nvPr/>
          </p:nvSpPr>
          <p:spPr>
            <a:xfrm>
              <a:off x="8956700" y="877024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5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0500" y="1469573"/>
              <a:ext cx="152399" cy="114299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2792137" y="1583874"/>
            <a:ext cx="152400" cy="707390"/>
            <a:chOff x="2792137" y="1583874"/>
            <a:chExt cx="152400" cy="707390"/>
          </a:xfrm>
        </p:grpSpPr>
        <p:sp>
          <p:nvSpPr>
            <p:cNvPr id="8" name="object 8" descr=""/>
            <p:cNvSpPr/>
            <p:nvPr/>
          </p:nvSpPr>
          <p:spPr>
            <a:xfrm>
              <a:off x="2868337" y="1583874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2137" y="2176423"/>
              <a:ext cx="152399" cy="114299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6900932" y="1583874"/>
            <a:ext cx="152400" cy="707390"/>
            <a:chOff x="6900932" y="1583874"/>
            <a:chExt cx="152400" cy="707390"/>
          </a:xfrm>
        </p:grpSpPr>
        <p:sp>
          <p:nvSpPr>
            <p:cNvPr id="11" name="object 11" descr=""/>
            <p:cNvSpPr/>
            <p:nvPr/>
          </p:nvSpPr>
          <p:spPr>
            <a:xfrm>
              <a:off x="6977132" y="1583874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0932" y="2176423"/>
              <a:ext cx="152399" cy="114299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1877426" y="1583874"/>
            <a:ext cx="152400" cy="707390"/>
            <a:chOff x="11877426" y="1583874"/>
            <a:chExt cx="152400" cy="707390"/>
          </a:xfrm>
        </p:grpSpPr>
        <p:sp>
          <p:nvSpPr>
            <p:cNvPr id="14" name="object 14" descr=""/>
            <p:cNvSpPr/>
            <p:nvPr/>
          </p:nvSpPr>
          <p:spPr>
            <a:xfrm>
              <a:off x="11953626" y="1583874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7426" y="2176423"/>
              <a:ext cx="152399" cy="114299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16030588" y="1583874"/>
            <a:ext cx="152400" cy="707390"/>
            <a:chOff x="16030588" y="1583874"/>
            <a:chExt cx="152400" cy="707390"/>
          </a:xfrm>
        </p:grpSpPr>
        <p:sp>
          <p:nvSpPr>
            <p:cNvPr id="17" name="object 17" descr=""/>
            <p:cNvSpPr/>
            <p:nvPr/>
          </p:nvSpPr>
          <p:spPr>
            <a:xfrm>
              <a:off x="16106788" y="1583874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30588" y="2176423"/>
              <a:ext cx="152399" cy="114299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2807783" y="2833808"/>
            <a:ext cx="152400" cy="707390"/>
            <a:chOff x="2807783" y="2833808"/>
            <a:chExt cx="152400" cy="707390"/>
          </a:xfrm>
        </p:grpSpPr>
        <p:sp>
          <p:nvSpPr>
            <p:cNvPr id="20" name="object 20" descr=""/>
            <p:cNvSpPr/>
            <p:nvPr/>
          </p:nvSpPr>
          <p:spPr>
            <a:xfrm>
              <a:off x="2883983" y="2833808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7783" y="3426358"/>
              <a:ext cx="152399" cy="114299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6881882" y="2828399"/>
            <a:ext cx="152400" cy="707390"/>
            <a:chOff x="6881882" y="2828399"/>
            <a:chExt cx="152400" cy="707390"/>
          </a:xfrm>
        </p:grpSpPr>
        <p:sp>
          <p:nvSpPr>
            <p:cNvPr id="23" name="object 23" descr=""/>
            <p:cNvSpPr/>
            <p:nvPr/>
          </p:nvSpPr>
          <p:spPr>
            <a:xfrm>
              <a:off x="6958082" y="2828399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1882" y="3420949"/>
              <a:ext cx="152399" cy="114299"/>
            </a:xfrm>
            <a:prstGeom prst="rect">
              <a:avLst/>
            </a:prstGeom>
          </p:spPr>
        </p:pic>
      </p:grpSp>
      <p:grpSp>
        <p:nvGrpSpPr>
          <p:cNvPr id="25" name="object 25" descr=""/>
          <p:cNvGrpSpPr/>
          <p:nvPr/>
        </p:nvGrpSpPr>
        <p:grpSpPr>
          <a:xfrm>
            <a:off x="11896476" y="2833808"/>
            <a:ext cx="152400" cy="707390"/>
            <a:chOff x="11896476" y="2833808"/>
            <a:chExt cx="152400" cy="707390"/>
          </a:xfrm>
        </p:grpSpPr>
        <p:sp>
          <p:nvSpPr>
            <p:cNvPr id="26" name="object 26" descr=""/>
            <p:cNvSpPr/>
            <p:nvPr/>
          </p:nvSpPr>
          <p:spPr>
            <a:xfrm>
              <a:off x="11972676" y="2833808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96476" y="3426358"/>
              <a:ext cx="152399" cy="114299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16049638" y="2828399"/>
            <a:ext cx="152400" cy="707390"/>
            <a:chOff x="16049638" y="2828399"/>
            <a:chExt cx="152400" cy="707390"/>
          </a:xfrm>
        </p:grpSpPr>
        <p:sp>
          <p:nvSpPr>
            <p:cNvPr id="29" name="object 29" descr=""/>
            <p:cNvSpPr/>
            <p:nvPr/>
          </p:nvSpPr>
          <p:spPr>
            <a:xfrm>
              <a:off x="16125838" y="2828399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w="0" h="602614">
                  <a:moveTo>
                    <a:pt x="0" y="0"/>
                  </a:moveTo>
                  <a:lnTo>
                    <a:pt x="0" y="6020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49638" y="3420949"/>
              <a:ext cx="152399" cy="114299"/>
            </a:xfrm>
            <a:prstGeom prst="rect">
              <a:avLst/>
            </a:prstGeom>
          </p:spPr>
        </p:pic>
      </p:grpSp>
      <p:grpSp>
        <p:nvGrpSpPr>
          <p:cNvPr id="31" name="object 31" descr=""/>
          <p:cNvGrpSpPr/>
          <p:nvPr/>
        </p:nvGrpSpPr>
        <p:grpSpPr>
          <a:xfrm>
            <a:off x="0" y="6351966"/>
            <a:ext cx="18288000" cy="3935095"/>
            <a:chOff x="0" y="6351966"/>
            <a:chExt cx="18288000" cy="3935095"/>
          </a:xfrm>
        </p:grpSpPr>
        <p:sp>
          <p:nvSpPr>
            <p:cNvPr id="32" name="object 32" descr=""/>
            <p:cNvSpPr/>
            <p:nvPr/>
          </p:nvSpPr>
          <p:spPr>
            <a:xfrm>
              <a:off x="0" y="6351966"/>
              <a:ext cx="18288000" cy="3935095"/>
            </a:xfrm>
            <a:custGeom>
              <a:avLst/>
              <a:gdLst/>
              <a:ahLst/>
              <a:cxnLst/>
              <a:rect l="l" t="t" r="r" b="b"/>
              <a:pathLst>
                <a:path w="18288000" h="3935095">
                  <a:moveTo>
                    <a:pt x="18287999" y="3935033"/>
                  </a:moveTo>
                  <a:lnTo>
                    <a:pt x="0" y="3935033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3935033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854" y="6420230"/>
              <a:ext cx="3708662" cy="3708399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9224" y="6421351"/>
              <a:ext cx="3709783" cy="3708399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0108" y="6420230"/>
              <a:ext cx="3714112" cy="3708399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73407" y="6419967"/>
              <a:ext cx="3600823" cy="3600823"/>
            </a:xfrm>
            <a:prstGeom prst="rect">
              <a:avLst/>
            </a:prstGeom>
          </p:spPr>
        </p:pic>
      </p:grpSp>
      <p:pic>
        <p:nvPicPr>
          <p:cNvPr id="37" name="object 3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6168" y="31926"/>
            <a:ext cx="1666874" cy="1362074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06426" y="-1"/>
            <a:ext cx="2081572" cy="1744548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110962" y="2609358"/>
            <a:ext cx="66675" cy="66674"/>
          </a:xfrm>
          <a:prstGeom prst="rect">
            <a:avLst/>
          </a:prstGeom>
        </p:spPr>
      </p:pic>
      <p:sp>
        <p:nvSpPr>
          <p:cNvPr id="40" name="object 40" descr=""/>
          <p:cNvSpPr txBox="1"/>
          <p:nvPr/>
        </p:nvSpPr>
        <p:spPr>
          <a:xfrm>
            <a:off x="15302008" y="2387108"/>
            <a:ext cx="20516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latin typeface="Times New Roman"/>
                <a:cs typeface="Times New Roman"/>
              </a:rPr>
              <a:t>Cable</a:t>
            </a:r>
            <a:r>
              <a:rPr dirty="0" sz="2400" spc="-100" b="1">
                <a:latin typeface="Times New Roman"/>
                <a:cs typeface="Times New Roman"/>
              </a:rPr>
              <a:t> </a:t>
            </a:r>
            <a:r>
              <a:rPr dirty="0" sz="2400" spc="-40" b="1">
                <a:latin typeface="Times New Roman"/>
                <a:cs typeface="Times New Roman"/>
              </a:rPr>
              <a:t>Assembly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1" name="object 4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90898" y="3826581"/>
            <a:ext cx="66675" cy="66674"/>
          </a:xfrm>
          <a:prstGeom prst="rect">
            <a:avLst/>
          </a:prstGeom>
        </p:spPr>
      </p:pic>
      <p:sp>
        <p:nvSpPr>
          <p:cNvPr id="42" name="object 42" descr=""/>
          <p:cNvSpPr txBox="1"/>
          <p:nvPr/>
        </p:nvSpPr>
        <p:spPr>
          <a:xfrm>
            <a:off x="10972865" y="3514625"/>
            <a:ext cx="3976370" cy="2711450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dirty="0" sz="2100" spc="215">
                <a:latin typeface="Times New Roman"/>
                <a:cs typeface="Times New Roman"/>
              </a:rPr>
              <a:t>RF</a:t>
            </a:r>
            <a:r>
              <a:rPr dirty="0" sz="2100">
                <a:latin typeface="Times New Roman"/>
                <a:cs typeface="Times New Roman"/>
              </a:rPr>
              <a:t> </a:t>
            </a:r>
            <a:r>
              <a:rPr dirty="0" sz="2100" spc="-10">
                <a:latin typeface="Times New Roman"/>
                <a:cs typeface="Times New Roman"/>
              </a:rPr>
              <a:t>Shields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2100" spc="50">
                <a:latin typeface="Times New Roman"/>
                <a:cs typeface="Times New Roman"/>
              </a:rPr>
              <a:t>USB</a:t>
            </a:r>
            <a:r>
              <a:rPr dirty="0" sz="2100" spc="5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2.0</a:t>
            </a:r>
            <a:r>
              <a:rPr dirty="0" sz="2100" spc="5">
                <a:latin typeface="Times New Roman"/>
                <a:cs typeface="Times New Roman"/>
              </a:rPr>
              <a:t> </a:t>
            </a:r>
            <a:r>
              <a:rPr dirty="0" sz="2100" spc="50">
                <a:latin typeface="Times New Roman"/>
                <a:cs typeface="Times New Roman"/>
              </a:rPr>
              <a:t>Connectors</a:t>
            </a:r>
            <a:endParaRPr sz="2100">
              <a:latin typeface="Times New Roman"/>
              <a:cs typeface="Times New Roman"/>
            </a:endParaRPr>
          </a:p>
          <a:p>
            <a:pPr marL="12700" marR="5080">
              <a:lnSpc>
                <a:spcPct val="139900"/>
              </a:lnSpc>
            </a:pPr>
            <a:r>
              <a:rPr dirty="0" sz="2100" spc="95">
                <a:latin typeface="Times New Roman"/>
                <a:cs typeface="Times New Roman"/>
              </a:rPr>
              <a:t>Mother</a:t>
            </a:r>
            <a:r>
              <a:rPr dirty="0" sz="2100">
                <a:latin typeface="Times New Roman"/>
                <a:cs typeface="Times New Roman"/>
              </a:rPr>
              <a:t> </a:t>
            </a:r>
            <a:r>
              <a:rPr dirty="0" sz="2100" spc="75">
                <a:latin typeface="Times New Roman"/>
                <a:cs typeface="Times New Roman"/>
              </a:rPr>
              <a:t>Board</a:t>
            </a:r>
            <a:r>
              <a:rPr dirty="0" sz="2100">
                <a:latin typeface="Times New Roman"/>
                <a:cs typeface="Times New Roman"/>
              </a:rPr>
              <a:t> </a:t>
            </a:r>
            <a:r>
              <a:rPr dirty="0" sz="2100" spc="100">
                <a:latin typeface="Times New Roman"/>
                <a:cs typeface="Times New Roman"/>
              </a:rPr>
              <a:t>To</a:t>
            </a:r>
            <a:r>
              <a:rPr dirty="0" sz="2100">
                <a:latin typeface="Times New Roman"/>
                <a:cs typeface="Times New Roman"/>
              </a:rPr>
              <a:t> </a:t>
            </a:r>
            <a:r>
              <a:rPr dirty="0" sz="2100" spc="80">
                <a:latin typeface="Times New Roman"/>
                <a:cs typeface="Times New Roman"/>
              </a:rPr>
              <a:t>Daughter</a:t>
            </a:r>
            <a:r>
              <a:rPr dirty="0" sz="2100">
                <a:latin typeface="Times New Roman"/>
                <a:cs typeface="Times New Roman"/>
              </a:rPr>
              <a:t> </a:t>
            </a:r>
            <a:r>
              <a:rPr dirty="0" sz="2100" spc="65">
                <a:latin typeface="Times New Roman"/>
                <a:cs typeface="Times New Roman"/>
              </a:rPr>
              <a:t>Board </a:t>
            </a:r>
            <a:r>
              <a:rPr dirty="0" sz="2100" spc="50">
                <a:latin typeface="Times New Roman"/>
                <a:cs typeface="Times New Roman"/>
              </a:rPr>
              <a:t>Connectors</a:t>
            </a:r>
            <a:endParaRPr sz="2100">
              <a:latin typeface="Times New Roman"/>
              <a:cs typeface="Times New Roman"/>
            </a:endParaRPr>
          </a:p>
          <a:p>
            <a:pPr marL="12700" marR="1909445">
              <a:lnSpc>
                <a:spcPct val="139900"/>
              </a:lnSpc>
            </a:pPr>
            <a:r>
              <a:rPr dirty="0" sz="2100" spc="95">
                <a:latin typeface="Times New Roman"/>
                <a:cs typeface="Times New Roman"/>
              </a:rPr>
              <a:t>Modular</a:t>
            </a:r>
            <a:r>
              <a:rPr dirty="0" sz="2100">
                <a:latin typeface="Times New Roman"/>
                <a:cs typeface="Times New Roman"/>
              </a:rPr>
              <a:t> </a:t>
            </a:r>
            <a:r>
              <a:rPr dirty="0" sz="2100" spc="-20">
                <a:latin typeface="Times New Roman"/>
                <a:cs typeface="Times New Roman"/>
              </a:rPr>
              <a:t>Jacks </a:t>
            </a:r>
            <a:r>
              <a:rPr dirty="0" sz="2100" spc="135">
                <a:latin typeface="Times New Roman"/>
                <a:cs typeface="Times New Roman"/>
              </a:rPr>
              <a:t>FPC</a:t>
            </a:r>
            <a:r>
              <a:rPr dirty="0" sz="2100" spc="-5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&amp; Sim </a:t>
            </a:r>
            <a:r>
              <a:rPr dirty="0" sz="2100" spc="65">
                <a:latin typeface="Times New Roman"/>
                <a:cs typeface="Times New Roman"/>
              </a:rPr>
              <a:t>Cards</a:t>
            </a:r>
            <a:endParaRPr sz="2100">
              <a:latin typeface="Times New Roman"/>
              <a:cs typeface="Times New Roman"/>
            </a:endParaRPr>
          </a:p>
        </p:txBody>
      </p:sp>
      <p:pic>
        <p:nvPicPr>
          <p:cNvPr id="43" name="object 4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90898" y="4274256"/>
            <a:ext cx="66675" cy="66674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90898" y="4721931"/>
            <a:ext cx="66675" cy="66674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90898" y="5617281"/>
            <a:ext cx="66675" cy="66674"/>
          </a:xfrm>
          <a:prstGeom prst="rect">
            <a:avLst/>
          </a:prstGeom>
        </p:spPr>
      </p:pic>
      <p:pic>
        <p:nvPicPr>
          <p:cNvPr id="46" name="object 4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90898" y="6064956"/>
            <a:ext cx="66675" cy="66674"/>
          </a:xfrm>
          <a:prstGeom prst="rect">
            <a:avLst/>
          </a:prstGeom>
        </p:spPr>
      </p:pic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0729" rIns="0" bIns="0" rtlCol="0" vert="horz">
            <a:spAutoFit/>
          </a:bodyPr>
          <a:lstStyle/>
          <a:p>
            <a:pPr marL="1802130">
              <a:lnSpc>
                <a:spcPct val="100000"/>
              </a:lnSpc>
              <a:spcBef>
                <a:spcPts val="105"/>
              </a:spcBef>
            </a:pPr>
            <a:r>
              <a:rPr dirty="0" u="heavy" sz="3650" spc="140" b="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Protectron</a:t>
            </a:r>
            <a:r>
              <a:rPr dirty="0" u="heavy" sz="3650" spc="10" b="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650" spc="114" b="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Products </a:t>
            </a:r>
            <a:endParaRPr sz="3650">
              <a:latin typeface="Times New Roman"/>
              <a:cs typeface="Times New Roman"/>
            </a:endParaRPr>
          </a:p>
        </p:txBody>
      </p:sp>
      <p:pic>
        <p:nvPicPr>
          <p:cNvPr id="48" name="object 4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9527" y="2593516"/>
            <a:ext cx="76200" cy="76199"/>
          </a:xfrm>
          <a:prstGeom prst="rect">
            <a:avLst/>
          </a:prstGeom>
        </p:spPr>
      </p:pic>
      <p:sp>
        <p:nvSpPr>
          <p:cNvPr id="49" name="object 49" descr=""/>
          <p:cNvSpPr txBox="1"/>
          <p:nvPr/>
        </p:nvSpPr>
        <p:spPr>
          <a:xfrm>
            <a:off x="1363103" y="2368122"/>
            <a:ext cx="336677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25" b="1">
                <a:latin typeface="Times New Roman"/>
                <a:cs typeface="Times New Roman"/>
              </a:rPr>
              <a:t>Electric</a:t>
            </a:r>
            <a:r>
              <a:rPr dirty="0" sz="2500" spc="-105" b="1">
                <a:latin typeface="Times New Roman"/>
                <a:cs typeface="Times New Roman"/>
              </a:rPr>
              <a:t> </a:t>
            </a:r>
            <a:r>
              <a:rPr dirty="0" sz="2500" spc="-30" b="1">
                <a:latin typeface="Times New Roman"/>
                <a:cs typeface="Times New Roman"/>
              </a:rPr>
              <a:t>Vehicle</a:t>
            </a:r>
            <a:r>
              <a:rPr dirty="0" sz="2500" spc="-105" b="1">
                <a:latin typeface="Times New Roman"/>
                <a:cs typeface="Times New Roman"/>
              </a:rPr>
              <a:t> </a:t>
            </a:r>
            <a:r>
              <a:rPr dirty="0" sz="2500" spc="-25" b="1">
                <a:latin typeface="Times New Roman"/>
                <a:cs typeface="Times New Roman"/>
              </a:rPr>
              <a:t>Products</a:t>
            </a:r>
            <a:endParaRPr sz="2500">
              <a:latin typeface="Times New Roman"/>
              <a:cs typeface="Times New Roman"/>
            </a:endParaRPr>
          </a:p>
        </p:txBody>
      </p:sp>
      <p:pic>
        <p:nvPicPr>
          <p:cNvPr id="50" name="object 5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81319" y="2609358"/>
            <a:ext cx="66675" cy="66674"/>
          </a:xfrm>
          <a:prstGeom prst="rect">
            <a:avLst/>
          </a:prstGeom>
        </p:spPr>
      </p:pic>
      <p:sp>
        <p:nvSpPr>
          <p:cNvPr id="51" name="object 51" descr=""/>
          <p:cNvSpPr txBox="1"/>
          <p:nvPr/>
        </p:nvSpPr>
        <p:spPr>
          <a:xfrm>
            <a:off x="5872365" y="2387108"/>
            <a:ext cx="33667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0" b="1">
                <a:latin typeface="Times New Roman"/>
                <a:cs typeface="Times New Roman"/>
              </a:rPr>
              <a:t>Circuit</a:t>
            </a:r>
            <a:r>
              <a:rPr dirty="0" sz="2400" spc="-110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Protection</a:t>
            </a:r>
            <a:r>
              <a:rPr dirty="0" sz="2400" spc="-114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Devices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2" name="object 5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48048" y="2609358"/>
            <a:ext cx="66675" cy="66674"/>
          </a:xfrm>
          <a:prstGeom prst="rect">
            <a:avLst/>
          </a:prstGeom>
        </p:spPr>
      </p:pic>
      <p:sp>
        <p:nvSpPr>
          <p:cNvPr id="53" name="object 53" descr=""/>
          <p:cNvSpPr txBox="1"/>
          <p:nvPr/>
        </p:nvSpPr>
        <p:spPr>
          <a:xfrm>
            <a:off x="11039094" y="2387108"/>
            <a:ext cx="26739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latin typeface="Times New Roman"/>
                <a:cs typeface="Times New Roman"/>
              </a:rPr>
              <a:t>Electronic</a:t>
            </a:r>
            <a:r>
              <a:rPr dirty="0" sz="2400" spc="-95" b="1">
                <a:latin typeface="Times New Roman"/>
                <a:cs typeface="Times New Roman"/>
              </a:rPr>
              <a:t> </a:t>
            </a:r>
            <a:r>
              <a:rPr dirty="0" sz="2400" spc="-50" b="1">
                <a:latin typeface="Times New Roman"/>
                <a:cs typeface="Times New Roman"/>
              </a:rPr>
              <a:t>Hardware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4" name="object 5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6006" y="3810258"/>
            <a:ext cx="71929" cy="71929"/>
          </a:xfrm>
          <a:prstGeom prst="rect">
            <a:avLst/>
          </a:prstGeom>
        </p:spPr>
      </p:pic>
      <p:sp>
        <p:nvSpPr>
          <p:cNvPr id="55" name="object 55" descr=""/>
          <p:cNvSpPr txBox="1"/>
          <p:nvPr/>
        </p:nvSpPr>
        <p:spPr>
          <a:xfrm>
            <a:off x="1886730" y="3553526"/>
            <a:ext cx="3124200" cy="210375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2350" spc="70">
                <a:latin typeface="Times New Roman"/>
                <a:cs typeface="Times New Roman"/>
              </a:rPr>
              <a:t>Automotive</a:t>
            </a:r>
            <a:r>
              <a:rPr dirty="0" sz="2350" spc="40">
                <a:latin typeface="Times New Roman"/>
                <a:cs typeface="Times New Roman"/>
              </a:rPr>
              <a:t> </a:t>
            </a:r>
            <a:r>
              <a:rPr dirty="0" sz="2350" spc="60">
                <a:latin typeface="Times New Roman"/>
                <a:cs typeface="Times New Roman"/>
              </a:rPr>
              <a:t>Fuse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2350" spc="110">
                <a:latin typeface="Times New Roman"/>
                <a:cs typeface="Times New Roman"/>
              </a:rPr>
              <a:t>In</a:t>
            </a:r>
            <a:r>
              <a:rPr dirty="0" sz="2350" spc="5">
                <a:latin typeface="Times New Roman"/>
                <a:cs typeface="Times New Roman"/>
              </a:rPr>
              <a:t> </a:t>
            </a:r>
            <a:r>
              <a:rPr dirty="0" sz="2350" spc="50">
                <a:latin typeface="Times New Roman"/>
                <a:cs typeface="Times New Roman"/>
              </a:rPr>
              <a:t>Line</a:t>
            </a:r>
            <a:r>
              <a:rPr dirty="0" sz="2350" spc="5">
                <a:latin typeface="Times New Roman"/>
                <a:cs typeface="Times New Roman"/>
              </a:rPr>
              <a:t> </a:t>
            </a:r>
            <a:r>
              <a:rPr dirty="0" sz="2350" spc="80">
                <a:latin typeface="Times New Roman"/>
                <a:cs typeface="Times New Roman"/>
              </a:rPr>
              <a:t>Fuse</a:t>
            </a:r>
            <a:r>
              <a:rPr dirty="0" sz="2350" spc="5">
                <a:latin typeface="Times New Roman"/>
                <a:cs typeface="Times New Roman"/>
              </a:rPr>
              <a:t> </a:t>
            </a:r>
            <a:r>
              <a:rPr dirty="0" sz="2350" spc="75">
                <a:latin typeface="Times New Roman"/>
                <a:cs typeface="Times New Roman"/>
              </a:rPr>
              <a:t>Holder</a:t>
            </a:r>
            <a:endParaRPr sz="2350">
              <a:latin typeface="Times New Roman"/>
              <a:cs typeface="Times New Roman"/>
            </a:endParaRPr>
          </a:p>
          <a:p>
            <a:pPr marL="12700" marR="5080">
              <a:lnSpc>
                <a:spcPct val="115999"/>
              </a:lnSpc>
            </a:pPr>
            <a:r>
              <a:rPr dirty="0" sz="2350" spc="50">
                <a:latin typeface="Times New Roman"/>
                <a:cs typeface="Times New Roman"/>
              </a:rPr>
              <a:t>EV</a:t>
            </a:r>
            <a:r>
              <a:rPr dirty="0" sz="2350" spc="-5">
                <a:latin typeface="Times New Roman"/>
                <a:cs typeface="Times New Roman"/>
              </a:rPr>
              <a:t> </a:t>
            </a:r>
            <a:r>
              <a:rPr dirty="0" sz="2350" spc="70">
                <a:latin typeface="Times New Roman"/>
                <a:cs typeface="Times New Roman"/>
              </a:rPr>
              <a:t>Charging</a:t>
            </a:r>
            <a:r>
              <a:rPr dirty="0" sz="2350">
                <a:latin typeface="Times New Roman"/>
                <a:cs typeface="Times New Roman"/>
              </a:rPr>
              <a:t> </a:t>
            </a:r>
            <a:r>
              <a:rPr dirty="0" sz="2350" spc="75">
                <a:latin typeface="Times New Roman"/>
                <a:cs typeface="Times New Roman"/>
              </a:rPr>
              <a:t>Connector </a:t>
            </a:r>
            <a:r>
              <a:rPr dirty="0" sz="2350">
                <a:latin typeface="Times New Roman"/>
                <a:cs typeface="Times New Roman"/>
              </a:rPr>
              <a:t>Bus</a:t>
            </a:r>
            <a:r>
              <a:rPr dirty="0" sz="2350" spc="85">
                <a:latin typeface="Times New Roman"/>
                <a:cs typeface="Times New Roman"/>
              </a:rPr>
              <a:t> </a:t>
            </a:r>
            <a:r>
              <a:rPr dirty="0" sz="2350" spc="50">
                <a:latin typeface="Times New Roman"/>
                <a:cs typeface="Times New Roman"/>
              </a:rPr>
              <a:t>Bar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350" spc="50">
                <a:latin typeface="Times New Roman"/>
                <a:cs typeface="Times New Roman"/>
              </a:rPr>
              <a:t>EV</a:t>
            </a:r>
            <a:r>
              <a:rPr dirty="0" sz="2350" spc="-5">
                <a:latin typeface="Times New Roman"/>
                <a:cs typeface="Times New Roman"/>
              </a:rPr>
              <a:t> </a:t>
            </a:r>
            <a:r>
              <a:rPr dirty="0" sz="2350" spc="70">
                <a:latin typeface="Times New Roman"/>
                <a:cs typeface="Times New Roman"/>
              </a:rPr>
              <a:t>Charging</a:t>
            </a:r>
            <a:r>
              <a:rPr dirty="0" sz="2350">
                <a:latin typeface="Times New Roman"/>
                <a:cs typeface="Times New Roman"/>
              </a:rPr>
              <a:t> </a:t>
            </a:r>
            <a:r>
              <a:rPr dirty="0" sz="2350" spc="45">
                <a:latin typeface="Times New Roman"/>
                <a:cs typeface="Times New Roman"/>
              </a:rPr>
              <a:t>Terminals</a:t>
            </a:r>
            <a:endParaRPr sz="2350">
              <a:latin typeface="Times New Roman"/>
              <a:cs typeface="Times New Roman"/>
            </a:endParaRPr>
          </a:p>
        </p:txBody>
      </p:sp>
      <p:pic>
        <p:nvPicPr>
          <p:cNvPr id="56" name="object 56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6006" y="4225848"/>
            <a:ext cx="71929" cy="71929"/>
          </a:xfrm>
          <a:prstGeom prst="rect">
            <a:avLst/>
          </a:prstGeom>
        </p:spPr>
      </p:pic>
      <p:pic>
        <p:nvPicPr>
          <p:cNvPr id="57" name="object 5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96006" y="4641438"/>
            <a:ext cx="71929" cy="71928"/>
          </a:xfrm>
          <a:prstGeom prst="rect">
            <a:avLst/>
          </a:prstGeom>
        </p:spPr>
      </p:pic>
      <p:pic>
        <p:nvPicPr>
          <p:cNvPr id="58" name="object 5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6006" y="5057028"/>
            <a:ext cx="71929" cy="71928"/>
          </a:xfrm>
          <a:prstGeom prst="rect">
            <a:avLst/>
          </a:prstGeom>
        </p:spPr>
      </p:pic>
      <p:pic>
        <p:nvPicPr>
          <p:cNvPr id="59" name="object 5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6006" y="5472619"/>
            <a:ext cx="71929" cy="71928"/>
          </a:xfrm>
          <a:prstGeom prst="rect">
            <a:avLst/>
          </a:prstGeom>
        </p:spPr>
      </p:pic>
      <p:pic>
        <p:nvPicPr>
          <p:cNvPr id="60" name="object 6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3586" y="3848319"/>
            <a:ext cx="66675" cy="66674"/>
          </a:xfrm>
          <a:prstGeom prst="rect">
            <a:avLst/>
          </a:prstGeom>
        </p:spPr>
      </p:pic>
      <p:sp>
        <p:nvSpPr>
          <p:cNvPr id="61" name="object 61" descr=""/>
          <p:cNvSpPr txBox="1"/>
          <p:nvPr/>
        </p:nvSpPr>
        <p:spPr>
          <a:xfrm>
            <a:off x="6382548" y="3580882"/>
            <a:ext cx="2854960" cy="207327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2350">
                <a:latin typeface="Times New Roman"/>
                <a:cs typeface="Times New Roman"/>
              </a:rPr>
              <a:t>EV</a:t>
            </a:r>
            <a:r>
              <a:rPr dirty="0" sz="2350" spc="80">
                <a:latin typeface="Times New Roman"/>
                <a:cs typeface="Times New Roman"/>
              </a:rPr>
              <a:t> </a:t>
            </a:r>
            <a:r>
              <a:rPr dirty="0" sz="2350" spc="60">
                <a:latin typeface="Times New Roman"/>
                <a:cs typeface="Times New Roman"/>
              </a:rPr>
              <a:t>Fuse</a:t>
            </a:r>
            <a:endParaRPr sz="2350">
              <a:latin typeface="Times New Roman"/>
              <a:cs typeface="Times New Roman"/>
            </a:endParaRPr>
          </a:p>
          <a:p>
            <a:pPr marL="12700" marR="5080">
              <a:lnSpc>
                <a:spcPts val="3229"/>
              </a:lnSpc>
              <a:spcBef>
                <a:spcPts val="170"/>
              </a:spcBef>
            </a:pPr>
            <a:r>
              <a:rPr dirty="0" sz="2350" spc="55">
                <a:latin typeface="Times New Roman"/>
                <a:cs typeface="Times New Roman"/>
              </a:rPr>
              <a:t>Glass</a:t>
            </a:r>
            <a:r>
              <a:rPr dirty="0" sz="2350" spc="-5">
                <a:latin typeface="Times New Roman"/>
                <a:cs typeface="Times New Roman"/>
              </a:rPr>
              <a:t> </a:t>
            </a:r>
            <a:r>
              <a:rPr dirty="0" sz="2350">
                <a:latin typeface="Times New Roman"/>
                <a:cs typeface="Times New Roman"/>
              </a:rPr>
              <a:t>&amp; </a:t>
            </a:r>
            <a:r>
              <a:rPr dirty="0" sz="2350" spc="50">
                <a:latin typeface="Times New Roman"/>
                <a:cs typeface="Times New Roman"/>
              </a:rPr>
              <a:t>Ceramic</a:t>
            </a:r>
            <a:r>
              <a:rPr dirty="0" sz="2350">
                <a:latin typeface="Times New Roman"/>
                <a:cs typeface="Times New Roman"/>
              </a:rPr>
              <a:t> </a:t>
            </a:r>
            <a:r>
              <a:rPr dirty="0" sz="2350" spc="60">
                <a:latin typeface="Times New Roman"/>
                <a:cs typeface="Times New Roman"/>
              </a:rPr>
              <a:t>Fuse </a:t>
            </a:r>
            <a:r>
              <a:rPr dirty="0" sz="2350" spc="50">
                <a:latin typeface="Times New Roman"/>
                <a:cs typeface="Times New Roman"/>
              </a:rPr>
              <a:t>Bolt</a:t>
            </a:r>
            <a:r>
              <a:rPr dirty="0" sz="2350">
                <a:latin typeface="Times New Roman"/>
                <a:cs typeface="Times New Roman"/>
              </a:rPr>
              <a:t> </a:t>
            </a:r>
            <a:r>
              <a:rPr dirty="0" sz="2350" spc="80">
                <a:latin typeface="Times New Roman"/>
                <a:cs typeface="Times New Roman"/>
              </a:rPr>
              <a:t>down</a:t>
            </a:r>
            <a:r>
              <a:rPr dirty="0" sz="2350">
                <a:latin typeface="Times New Roman"/>
                <a:cs typeface="Times New Roman"/>
              </a:rPr>
              <a:t> </a:t>
            </a:r>
            <a:r>
              <a:rPr dirty="0" sz="2350" spc="60">
                <a:latin typeface="Times New Roman"/>
                <a:cs typeface="Times New Roman"/>
              </a:rPr>
              <a:t>Fuse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2350" spc="80">
                <a:latin typeface="Times New Roman"/>
                <a:cs typeface="Times New Roman"/>
              </a:rPr>
              <a:t>Fuse</a:t>
            </a:r>
            <a:r>
              <a:rPr dirty="0" sz="2350" spc="-10">
                <a:latin typeface="Times New Roman"/>
                <a:cs typeface="Times New Roman"/>
              </a:rPr>
              <a:t> </a:t>
            </a:r>
            <a:r>
              <a:rPr dirty="0" sz="2350" spc="65">
                <a:latin typeface="Times New Roman"/>
                <a:cs typeface="Times New Roman"/>
              </a:rPr>
              <a:t>Holders</a:t>
            </a:r>
            <a:r>
              <a:rPr dirty="0" sz="2350">
                <a:latin typeface="Times New Roman"/>
                <a:cs typeface="Times New Roman"/>
              </a:rPr>
              <a:t> &amp;</a:t>
            </a:r>
            <a:r>
              <a:rPr dirty="0" sz="2350" spc="5">
                <a:latin typeface="Times New Roman"/>
                <a:cs typeface="Times New Roman"/>
              </a:rPr>
              <a:t> </a:t>
            </a:r>
            <a:r>
              <a:rPr dirty="0" sz="2350" spc="-20">
                <a:latin typeface="Times New Roman"/>
                <a:cs typeface="Times New Roman"/>
              </a:rPr>
              <a:t>Clips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2350" spc="80">
                <a:latin typeface="Times New Roman"/>
                <a:cs typeface="Times New Roman"/>
              </a:rPr>
              <a:t>Fuse</a:t>
            </a:r>
            <a:r>
              <a:rPr dirty="0" sz="2350" spc="-5">
                <a:latin typeface="Times New Roman"/>
                <a:cs typeface="Times New Roman"/>
              </a:rPr>
              <a:t> </a:t>
            </a:r>
            <a:r>
              <a:rPr dirty="0" sz="2350" spc="60">
                <a:latin typeface="Times New Roman"/>
                <a:cs typeface="Times New Roman"/>
              </a:rPr>
              <a:t>Taps</a:t>
            </a:r>
            <a:endParaRPr sz="2350">
              <a:latin typeface="Times New Roman"/>
              <a:cs typeface="Times New Roman"/>
            </a:endParaRPr>
          </a:p>
        </p:txBody>
      </p:sp>
      <p:pic>
        <p:nvPicPr>
          <p:cNvPr id="62" name="object 6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3586" y="4257894"/>
            <a:ext cx="66675" cy="66674"/>
          </a:xfrm>
          <a:prstGeom prst="rect">
            <a:avLst/>
          </a:prstGeom>
        </p:spPr>
      </p:pic>
      <p:pic>
        <p:nvPicPr>
          <p:cNvPr id="63" name="object 6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3586" y="4667469"/>
            <a:ext cx="66675" cy="66674"/>
          </a:xfrm>
          <a:prstGeom prst="rect">
            <a:avLst/>
          </a:prstGeom>
        </p:spPr>
      </p:pic>
      <p:pic>
        <p:nvPicPr>
          <p:cNvPr id="64" name="object 6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3586" y="5077044"/>
            <a:ext cx="66675" cy="66674"/>
          </a:xfrm>
          <a:prstGeom prst="rect">
            <a:avLst/>
          </a:prstGeom>
        </p:spPr>
      </p:pic>
      <p:pic>
        <p:nvPicPr>
          <p:cNvPr id="65" name="object 6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3586" y="5486619"/>
            <a:ext cx="66675" cy="66674"/>
          </a:xfrm>
          <a:prstGeom prst="rect">
            <a:avLst/>
          </a:prstGeom>
        </p:spPr>
      </p:pic>
      <p:sp>
        <p:nvSpPr>
          <p:cNvPr id="66" name="object 66" descr=""/>
          <p:cNvSpPr/>
          <p:nvPr/>
        </p:nvSpPr>
        <p:spPr>
          <a:xfrm>
            <a:off x="15009496" y="38291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15173306" y="3499379"/>
            <a:ext cx="248158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3375">
              <a:lnSpc>
                <a:spcPct val="139500"/>
              </a:lnSpc>
              <a:spcBef>
                <a:spcPts val="100"/>
              </a:spcBef>
            </a:pPr>
            <a:r>
              <a:rPr dirty="0" sz="2150" spc="95">
                <a:latin typeface="Times New Roman"/>
                <a:cs typeface="Times New Roman"/>
              </a:rPr>
              <a:t>D-</a:t>
            </a:r>
            <a:r>
              <a:rPr dirty="0" sz="2150" spc="-5">
                <a:latin typeface="Times New Roman"/>
                <a:cs typeface="Times New Roman"/>
              </a:rPr>
              <a:t> </a:t>
            </a:r>
            <a:r>
              <a:rPr dirty="0" sz="2150" spc="50">
                <a:latin typeface="Times New Roman"/>
                <a:cs typeface="Times New Roman"/>
              </a:rPr>
              <a:t>SUB</a:t>
            </a:r>
            <a:r>
              <a:rPr dirty="0" sz="2150">
                <a:latin typeface="Times New Roman"/>
                <a:cs typeface="Times New Roman"/>
              </a:rPr>
              <a:t> </a:t>
            </a:r>
            <a:r>
              <a:rPr dirty="0" sz="2150" spc="-10">
                <a:latin typeface="Times New Roman"/>
                <a:cs typeface="Times New Roman"/>
              </a:rPr>
              <a:t>Assembly </a:t>
            </a:r>
            <a:r>
              <a:rPr dirty="0" sz="2150" spc="140">
                <a:latin typeface="Times New Roman"/>
                <a:cs typeface="Times New Roman"/>
              </a:rPr>
              <a:t>RJ</a:t>
            </a:r>
            <a:r>
              <a:rPr dirty="0" sz="2150" spc="-5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11</a:t>
            </a:r>
            <a:r>
              <a:rPr dirty="0" sz="2150" spc="-5">
                <a:latin typeface="Times New Roman"/>
                <a:cs typeface="Times New Roman"/>
              </a:rPr>
              <a:t> </a:t>
            </a:r>
            <a:r>
              <a:rPr dirty="0" sz="2150" spc="95">
                <a:latin typeface="Times New Roman"/>
                <a:cs typeface="Times New Roman"/>
              </a:rPr>
              <a:t>and</a:t>
            </a:r>
            <a:r>
              <a:rPr dirty="0" sz="2150" spc="-5">
                <a:latin typeface="Times New Roman"/>
                <a:cs typeface="Times New Roman"/>
              </a:rPr>
              <a:t> </a:t>
            </a:r>
            <a:r>
              <a:rPr dirty="0" sz="2150" spc="140">
                <a:latin typeface="Times New Roman"/>
                <a:cs typeface="Times New Roman"/>
              </a:rPr>
              <a:t>RJ</a:t>
            </a:r>
            <a:r>
              <a:rPr dirty="0" sz="2150" spc="-5">
                <a:latin typeface="Times New Roman"/>
                <a:cs typeface="Times New Roman"/>
              </a:rPr>
              <a:t> </a:t>
            </a:r>
            <a:r>
              <a:rPr dirty="0" sz="2150" spc="-35">
                <a:latin typeface="Times New Roman"/>
                <a:cs typeface="Times New Roman"/>
              </a:rPr>
              <a:t>45</a:t>
            </a: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2150" spc="-10">
                <a:latin typeface="Times New Roman"/>
                <a:cs typeface="Times New Roman"/>
              </a:rPr>
              <a:t>Assembly</a:t>
            </a:r>
            <a:endParaRPr sz="2150">
              <a:latin typeface="Times New Roman"/>
              <a:cs typeface="Times New Roman"/>
            </a:endParaRPr>
          </a:p>
          <a:p>
            <a:pPr marL="12700" marR="5080">
              <a:lnSpc>
                <a:spcPct val="139500"/>
              </a:lnSpc>
            </a:pPr>
            <a:r>
              <a:rPr dirty="0" sz="2150" spc="130">
                <a:latin typeface="Times New Roman"/>
                <a:cs typeface="Times New Roman"/>
              </a:rPr>
              <a:t>IDC</a:t>
            </a:r>
            <a:r>
              <a:rPr dirty="0" sz="2150" spc="120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Cable</a:t>
            </a:r>
            <a:r>
              <a:rPr dirty="0" sz="2150" spc="125">
                <a:latin typeface="Times New Roman"/>
                <a:cs typeface="Times New Roman"/>
              </a:rPr>
              <a:t> </a:t>
            </a:r>
            <a:r>
              <a:rPr dirty="0" sz="2150" spc="-10">
                <a:latin typeface="Times New Roman"/>
                <a:cs typeface="Times New Roman"/>
              </a:rPr>
              <a:t>Assembly </a:t>
            </a:r>
            <a:r>
              <a:rPr dirty="0" sz="2150" spc="65">
                <a:latin typeface="Times New Roman"/>
                <a:cs typeface="Times New Roman"/>
              </a:rPr>
              <a:t>Multiport</a:t>
            </a: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2150">
                <a:latin typeface="Times New Roman"/>
                <a:cs typeface="Times New Roman"/>
              </a:rPr>
              <a:t>Wire</a:t>
            </a:r>
            <a:r>
              <a:rPr dirty="0" sz="2150" spc="60">
                <a:latin typeface="Times New Roman"/>
                <a:cs typeface="Times New Roman"/>
              </a:rPr>
              <a:t> </a:t>
            </a:r>
            <a:r>
              <a:rPr dirty="0" sz="2150" spc="95">
                <a:latin typeface="Times New Roman"/>
                <a:cs typeface="Times New Roman"/>
              </a:rPr>
              <a:t>to</a:t>
            </a:r>
            <a:r>
              <a:rPr dirty="0" sz="2150" spc="65">
                <a:latin typeface="Times New Roman"/>
                <a:cs typeface="Times New Roman"/>
              </a:rPr>
              <a:t> Board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15009496" y="42863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15009496" y="52007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15009496" y="56579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15009496" y="61151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96168" y="1336089"/>
            <a:ext cx="17909540" cy="8950960"/>
          </a:xfrm>
          <a:custGeom>
            <a:avLst/>
            <a:gdLst/>
            <a:ahLst/>
            <a:cxnLst/>
            <a:rect l="l" t="t" r="r" b="b"/>
            <a:pathLst>
              <a:path w="17909540" h="8950960">
                <a:moveTo>
                  <a:pt x="17909142" y="0"/>
                </a:moveTo>
                <a:lnTo>
                  <a:pt x="17909142" y="8950910"/>
                </a:lnTo>
                <a:lnTo>
                  <a:pt x="0" y="8950910"/>
                </a:lnTo>
                <a:lnTo>
                  <a:pt x="0" y="0"/>
                </a:lnTo>
                <a:lnTo>
                  <a:pt x="17909142" y="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375544" y="2267094"/>
            <a:ext cx="3475990" cy="3467100"/>
            <a:chOff x="1375544" y="2267094"/>
            <a:chExt cx="3475990" cy="34671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6632" y="2298945"/>
              <a:ext cx="3413527" cy="34036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375544" y="2267094"/>
              <a:ext cx="3475990" cy="3467100"/>
            </a:xfrm>
            <a:custGeom>
              <a:avLst/>
              <a:gdLst/>
              <a:ahLst/>
              <a:cxnLst/>
              <a:rect l="l" t="t" r="r" b="b"/>
              <a:pathLst>
                <a:path w="3475990" h="3467100">
                  <a:moveTo>
                    <a:pt x="1930104" y="12700"/>
                  </a:moveTo>
                  <a:lnTo>
                    <a:pt x="1545603" y="12700"/>
                  </a:lnTo>
                  <a:lnTo>
                    <a:pt x="1593142" y="0"/>
                  </a:lnTo>
                  <a:lnTo>
                    <a:pt x="1882564" y="0"/>
                  </a:lnTo>
                  <a:lnTo>
                    <a:pt x="1930104" y="12700"/>
                  </a:lnTo>
                  <a:close/>
                </a:path>
                <a:path w="3475990" h="3467100">
                  <a:moveTo>
                    <a:pt x="2024030" y="25400"/>
                  </a:moveTo>
                  <a:lnTo>
                    <a:pt x="1451677" y="25400"/>
                  </a:lnTo>
                  <a:lnTo>
                    <a:pt x="1498442" y="12700"/>
                  </a:lnTo>
                  <a:lnTo>
                    <a:pt x="1977265" y="12700"/>
                  </a:lnTo>
                  <a:lnTo>
                    <a:pt x="2024030" y="25400"/>
                  </a:lnTo>
                  <a:close/>
                </a:path>
                <a:path w="3475990" h="3467100">
                  <a:moveTo>
                    <a:pt x="2024030" y="3454400"/>
                  </a:moveTo>
                  <a:lnTo>
                    <a:pt x="1451675" y="3454400"/>
                  </a:lnTo>
                  <a:lnTo>
                    <a:pt x="1180378" y="3378200"/>
                  </a:lnTo>
                  <a:lnTo>
                    <a:pt x="1093907" y="3352800"/>
                  </a:lnTo>
                  <a:lnTo>
                    <a:pt x="1051494" y="3327400"/>
                  </a:lnTo>
                  <a:lnTo>
                    <a:pt x="1009651" y="3314700"/>
                  </a:lnTo>
                  <a:lnTo>
                    <a:pt x="968398" y="3289300"/>
                  </a:lnTo>
                  <a:lnTo>
                    <a:pt x="927751" y="3276600"/>
                  </a:lnTo>
                  <a:lnTo>
                    <a:pt x="887728" y="3251200"/>
                  </a:lnTo>
                  <a:lnTo>
                    <a:pt x="848347" y="3225800"/>
                  </a:lnTo>
                  <a:lnTo>
                    <a:pt x="809625" y="3200400"/>
                  </a:lnTo>
                  <a:lnTo>
                    <a:pt x="771579" y="3175000"/>
                  </a:lnTo>
                  <a:lnTo>
                    <a:pt x="734227" y="3149600"/>
                  </a:lnTo>
                  <a:lnTo>
                    <a:pt x="697588" y="3124200"/>
                  </a:lnTo>
                  <a:lnTo>
                    <a:pt x="661677" y="3098800"/>
                  </a:lnTo>
                  <a:lnTo>
                    <a:pt x="626514" y="3073400"/>
                  </a:lnTo>
                  <a:lnTo>
                    <a:pt x="592114" y="3035300"/>
                  </a:lnTo>
                  <a:lnTo>
                    <a:pt x="558497" y="3009900"/>
                  </a:lnTo>
                  <a:lnTo>
                    <a:pt x="525680" y="2984500"/>
                  </a:lnTo>
                  <a:lnTo>
                    <a:pt x="493679" y="2946400"/>
                  </a:lnTo>
                  <a:lnTo>
                    <a:pt x="462513" y="2921000"/>
                  </a:lnTo>
                  <a:lnTo>
                    <a:pt x="432199" y="2882900"/>
                  </a:lnTo>
                  <a:lnTo>
                    <a:pt x="402755" y="2844800"/>
                  </a:lnTo>
                  <a:lnTo>
                    <a:pt x="374198" y="2806700"/>
                  </a:lnTo>
                  <a:lnTo>
                    <a:pt x="346546" y="2781300"/>
                  </a:lnTo>
                  <a:lnTo>
                    <a:pt x="319817" y="2743200"/>
                  </a:lnTo>
                  <a:lnTo>
                    <a:pt x="294027" y="2705100"/>
                  </a:lnTo>
                  <a:lnTo>
                    <a:pt x="269195" y="2667000"/>
                  </a:lnTo>
                  <a:lnTo>
                    <a:pt x="245338" y="2628900"/>
                  </a:lnTo>
                  <a:lnTo>
                    <a:pt x="222474" y="2590800"/>
                  </a:lnTo>
                  <a:lnTo>
                    <a:pt x="200620" y="2540000"/>
                  </a:lnTo>
                  <a:lnTo>
                    <a:pt x="179794" y="2501900"/>
                  </a:lnTo>
                  <a:lnTo>
                    <a:pt x="160012" y="2463800"/>
                  </a:lnTo>
                  <a:lnTo>
                    <a:pt x="141294" y="2425700"/>
                  </a:lnTo>
                  <a:lnTo>
                    <a:pt x="123656" y="2374900"/>
                  </a:lnTo>
                  <a:lnTo>
                    <a:pt x="107116" y="2336800"/>
                  </a:lnTo>
                  <a:lnTo>
                    <a:pt x="91692" y="2298700"/>
                  </a:lnTo>
                  <a:lnTo>
                    <a:pt x="77401" y="2247900"/>
                  </a:lnTo>
                  <a:lnTo>
                    <a:pt x="64260" y="2209800"/>
                  </a:lnTo>
                  <a:lnTo>
                    <a:pt x="52288" y="2159000"/>
                  </a:lnTo>
                  <a:lnTo>
                    <a:pt x="41501" y="2108200"/>
                  </a:lnTo>
                  <a:lnTo>
                    <a:pt x="31917" y="2070100"/>
                  </a:lnTo>
                  <a:lnTo>
                    <a:pt x="23555" y="2019300"/>
                  </a:lnTo>
                  <a:lnTo>
                    <a:pt x="16430" y="1981200"/>
                  </a:lnTo>
                  <a:lnTo>
                    <a:pt x="10562" y="1930400"/>
                  </a:lnTo>
                  <a:lnTo>
                    <a:pt x="5967" y="1879600"/>
                  </a:lnTo>
                  <a:lnTo>
                    <a:pt x="2664" y="1828800"/>
                  </a:lnTo>
                  <a:lnTo>
                    <a:pt x="668" y="1778000"/>
                  </a:lnTo>
                  <a:lnTo>
                    <a:pt x="0" y="1739900"/>
                  </a:lnTo>
                  <a:lnTo>
                    <a:pt x="668" y="1689100"/>
                  </a:lnTo>
                  <a:lnTo>
                    <a:pt x="2664" y="1638300"/>
                  </a:lnTo>
                  <a:lnTo>
                    <a:pt x="5967" y="1587500"/>
                  </a:lnTo>
                  <a:lnTo>
                    <a:pt x="10562" y="1549400"/>
                  </a:lnTo>
                  <a:lnTo>
                    <a:pt x="16431" y="1498600"/>
                  </a:lnTo>
                  <a:lnTo>
                    <a:pt x="23555" y="1447800"/>
                  </a:lnTo>
                  <a:lnTo>
                    <a:pt x="31918" y="1397000"/>
                  </a:lnTo>
                  <a:lnTo>
                    <a:pt x="41501" y="1358900"/>
                  </a:lnTo>
                  <a:lnTo>
                    <a:pt x="52288" y="1308100"/>
                  </a:lnTo>
                  <a:lnTo>
                    <a:pt x="64261" y="1270000"/>
                  </a:lnTo>
                  <a:lnTo>
                    <a:pt x="77401" y="1219200"/>
                  </a:lnTo>
                  <a:lnTo>
                    <a:pt x="91693" y="1181100"/>
                  </a:lnTo>
                  <a:lnTo>
                    <a:pt x="107117" y="1130300"/>
                  </a:lnTo>
                  <a:lnTo>
                    <a:pt x="123657" y="1092200"/>
                  </a:lnTo>
                  <a:lnTo>
                    <a:pt x="141295" y="1054100"/>
                  </a:lnTo>
                  <a:lnTo>
                    <a:pt x="160014" y="1003300"/>
                  </a:lnTo>
                  <a:lnTo>
                    <a:pt x="179795" y="965200"/>
                  </a:lnTo>
                  <a:lnTo>
                    <a:pt x="200621" y="927100"/>
                  </a:lnTo>
                  <a:lnTo>
                    <a:pt x="222476" y="889000"/>
                  </a:lnTo>
                  <a:lnTo>
                    <a:pt x="245340" y="850900"/>
                  </a:lnTo>
                  <a:lnTo>
                    <a:pt x="269197" y="812800"/>
                  </a:lnTo>
                  <a:lnTo>
                    <a:pt x="294029" y="774700"/>
                  </a:lnTo>
                  <a:lnTo>
                    <a:pt x="319819" y="736600"/>
                  </a:lnTo>
                  <a:lnTo>
                    <a:pt x="346549" y="698500"/>
                  </a:lnTo>
                  <a:lnTo>
                    <a:pt x="374201" y="660400"/>
                  </a:lnTo>
                  <a:lnTo>
                    <a:pt x="402757" y="622300"/>
                  </a:lnTo>
                  <a:lnTo>
                    <a:pt x="432202" y="584200"/>
                  </a:lnTo>
                  <a:lnTo>
                    <a:pt x="462515" y="558800"/>
                  </a:lnTo>
                  <a:lnTo>
                    <a:pt x="493682" y="520700"/>
                  </a:lnTo>
                  <a:lnTo>
                    <a:pt x="525682" y="495300"/>
                  </a:lnTo>
                  <a:lnTo>
                    <a:pt x="558500" y="457200"/>
                  </a:lnTo>
                  <a:lnTo>
                    <a:pt x="592117" y="431800"/>
                  </a:lnTo>
                  <a:lnTo>
                    <a:pt x="626517" y="406400"/>
                  </a:lnTo>
                  <a:lnTo>
                    <a:pt x="661680" y="368300"/>
                  </a:lnTo>
                  <a:lnTo>
                    <a:pt x="697591" y="342900"/>
                  </a:lnTo>
                  <a:lnTo>
                    <a:pt x="734230" y="317500"/>
                  </a:lnTo>
                  <a:lnTo>
                    <a:pt x="771582" y="292100"/>
                  </a:lnTo>
                  <a:lnTo>
                    <a:pt x="809628" y="266700"/>
                  </a:lnTo>
                  <a:lnTo>
                    <a:pt x="848350" y="241300"/>
                  </a:lnTo>
                  <a:lnTo>
                    <a:pt x="887731" y="215900"/>
                  </a:lnTo>
                  <a:lnTo>
                    <a:pt x="927754" y="203200"/>
                  </a:lnTo>
                  <a:lnTo>
                    <a:pt x="1009654" y="152400"/>
                  </a:lnTo>
                  <a:lnTo>
                    <a:pt x="1093910" y="127000"/>
                  </a:lnTo>
                  <a:lnTo>
                    <a:pt x="1136877" y="101600"/>
                  </a:lnTo>
                  <a:lnTo>
                    <a:pt x="1405325" y="25400"/>
                  </a:lnTo>
                  <a:lnTo>
                    <a:pt x="2070382" y="25400"/>
                  </a:lnTo>
                  <a:lnTo>
                    <a:pt x="2206783" y="63500"/>
                  </a:lnTo>
                  <a:lnTo>
                    <a:pt x="1593580" y="63500"/>
                  </a:lnTo>
                  <a:lnTo>
                    <a:pt x="1546213" y="76200"/>
                  </a:lnTo>
                  <a:lnTo>
                    <a:pt x="1499239" y="76200"/>
                  </a:lnTo>
                  <a:lnTo>
                    <a:pt x="1452676" y="88900"/>
                  </a:lnTo>
                  <a:lnTo>
                    <a:pt x="1406544" y="88900"/>
                  </a:lnTo>
                  <a:lnTo>
                    <a:pt x="1182997" y="152400"/>
                  </a:lnTo>
                  <a:lnTo>
                    <a:pt x="1139842" y="177800"/>
                  </a:lnTo>
                  <a:lnTo>
                    <a:pt x="1055235" y="203200"/>
                  </a:lnTo>
                  <a:lnTo>
                    <a:pt x="1013821" y="228600"/>
                  </a:lnTo>
                  <a:lnTo>
                    <a:pt x="973025" y="241300"/>
                  </a:lnTo>
                  <a:lnTo>
                    <a:pt x="932866" y="266700"/>
                  </a:lnTo>
                  <a:lnTo>
                    <a:pt x="893363" y="292100"/>
                  </a:lnTo>
                  <a:lnTo>
                    <a:pt x="854534" y="317500"/>
                  </a:lnTo>
                  <a:lnTo>
                    <a:pt x="816398" y="342900"/>
                  </a:lnTo>
                  <a:lnTo>
                    <a:pt x="778974" y="368300"/>
                  </a:lnTo>
                  <a:lnTo>
                    <a:pt x="742280" y="393700"/>
                  </a:lnTo>
                  <a:lnTo>
                    <a:pt x="706336" y="419100"/>
                  </a:lnTo>
                  <a:lnTo>
                    <a:pt x="671160" y="444500"/>
                  </a:lnTo>
                  <a:lnTo>
                    <a:pt x="636771" y="469900"/>
                  </a:lnTo>
                  <a:lnTo>
                    <a:pt x="603188" y="508000"/>
                  </a:lnTo>
                  <a:lnTo>
                    <a:pt x="570429" y="533400"/>
                  </a:lnTo>
                  <a:lnTo>
                    <a:pt x="538513" y="571500"/>
                  </a:lnTo>
                  <a:lnTo>
                    <a:pt x="507459" y="596900"/>
                  </a:lnTo>
                  <a:lnTo>
                    <a:pt x="477285" y="635000"/>
                  </a:lnTo>
                  <a:lnTo>
                    <a:pt x="448012" y="673100"/>
                  </a:lnTo>
                  <a:lnTo>
                    <a:pt x="419656" y="698500"/>
                  </a:lnTo>
                  <a:lnTo>
                    <a:pt x="392237" y="736600"/>
                  </a:lnTo>
                  <a:lnTo>
                    <a:pt x="365775" y="774700"/>
                  </a:lnTo>
                  <a:lnTo>
                    <a:pt x="340286" y="812800"/>
                  </a:lnTo>
                  <a:lnTo>
                    <a:pt x="315791" y="850900"/>
                  </a:lnTo>
                  <a:lnTo>
                    <a:pt x="292308" y="889000"/>
                  </a:lnTo>
                  <a:lnTo>
                    <a:pt x="269856" y="927100"/>
                  </a:lnTo>
                  <a:lnTo>
                    <a:pt x="248453" y="965200"/>
                  </a:lnTo>
                  <a:lnTo>
                    <a:pt x="228118" y="1016000"/>
                  </a:lnTo>
                  <a:lnTo>
                    <a:pt x="208871" y="1054100"/>
                  </a:lnTo>
                  <a:lnTo>
                    <a:pt x="190729" y="1092200"/>
                  </a:lnTo>
                  <a:lnTo>
                    <a:pt x="173712" y="1143000"/>
                  </a:lnTo>
                  <a:lnTo>
                    <a:pt x="157838" y="1181100"/>
                  </a:lnTo>
                  <a:lnTo>
                    <a:pt x="143126" y="1219200"/>
                  </a:lnTo>
                  <a:lnTo>
                    <a:pt x="129596" y="1270000"/>
                  </a:lnTo>
                  <a:lnTo>
                    <a:pt x="117264" y="1308100"/>
                  </a:lnTo>
                  <a:lnTo>
                    <a:pt x="106152" y="1358900"/>
                  </a:lnTo>
                  <a:lnTo>
                    <a:pt x="96276" y="1409700"/>
                  </a:lnTo>
                  <a:lnTo>
                    <a:pt x="87656" y="1447800"/>
                  </a:lnTo>
                  <a:lnTo>
                    <a:pt x="80311" y="1498600"/>
                  </a:lnTo>
                  <a:lnTo>
                    <a:pt x="74259" y="1549400"/>
                  </a:lnTo>
                  <a:lnTo>
                    <a:pt x="69520" y="1587500"/>
                  </a:lnTo>
                  <a:lnTo>
                    <a:pt x="66111" y="1638300"/>
                  </a:lnTo>
                  <a:lnTo>
                    <a:pt x="64052" y="1689100"/>
                  </a:lnTo>
                  <a:lnTo>
                    <a:pt x="63362" y="1739900"/>
                  </a:lnTo>
                  <a:lnTo>
                    <a:pt x="64052" y="1778000"/>
                  </a:lnTo>
                  <a:lnTo>
                    <a:pt x="66111" y="1828800"/>
                  </a:lnTo>
                  <a:lnTo>
                    <a:pt x="69520" y="1879600"/>
                  </a:lnTo>
                  <a:lnTo>
                    <a:pt x="74259" y="1930400"/>
                  </a:lnTo>
                  <a:lnTo>
                    <a:pt x="80311" y="1968500"/>
                  </a:lnTo>
                  <a:lnTo>
                    <a:pt x="87656" y="2019300"/>
                  </a:lnTo>
                  <a:lnTo>
                    <a:pt x="96276" y="2070100"/>
                  </a:lnTo>
                  <a:lnTo>
                    <a:pt x="106152" y="2108200"/>
                  </a:lnTo>
                  <a:lnTo>
                    <a:pt x="117264" y="2159000"/>
                  </a:lnTo>
                  <a:lnTo>
                    <a:pt x="129596" y="2197100"/>
                  </a:lnTo>
                  <a:lnTo>
                    <a:pt x="143126" y="2247900"/>
                  </a:lnTo>
                  <a:lnTo>
                    <a:pt x="157838" y="2286000"/>
                  </a:lnTo>
                  <a:lnTo>
                    <a:pt x="173712" y="2336800"/>
                  </a:lnTo>
                  <a:lnTo>
                    <a:pt x="190729" y="2374900"/>
                  </a:lnTo>
                  <a:lnTo>
                    <a:pt x="208871" y="2413000"/>
                  </a:lnTo>
                  <a:lnTo>
                    <a:pt x="228118" y="2463800"/>
                  </a:lnTo>
                  <a:lnTo>
                    <a:pt x="248453" y="2501900"/>
                  </a:lnTo>
                  <a:lnTo>
                    <a:pt x="269856" y="2540000"/>
                  </a:lnTo>
                  <a:lnTo>
                    <a:pt x="292308" y="2578100"/>
                  </a:lnTo>
                  <a:lnTo>
                    <a:pt x="315791" y="2616200"/>
                  </a:lnTo>
                  <a:lnTo>
                    <a:pt x="340286" y="2654300"/>
                  </a:lnTo>
                  <a:lnTo>
                    <a:pt x="365775" y="2692400"/>
                  </a:lnTo>
                  <a:lnTo>
                    <a:pt x="392237" y="2730500"/>
                  </a:lnTo>
                  <a:lnTo>
                    <a:pt x="419656" y="2768600"/>
                  </a:lnTo>
                  <a:lnTo>
                    <a:pt x="448012" y="2806700"/>
                  </a:lnTo>
                  <a:lnTo>
                    <a:pt x="477285" y="2832100"/>
                  </a:lnTo>
                  <a:lnTo>
                    <a:pt x="507459" y="2870200"/>
                  </a:lnTo>
                  <a:lnTo>
                    <a:pt x="538513" y="2908300"/>
                  </a:lnTo>
                  <a:lnTo>
                    <a:pt x="570429" y="2933700"/>
                  </a:lnTo>
                  <a:lnTo>
                    <a:pt x="603188" y="2971800"/>
                  </a:lnTo>
                  <a:lnTo>
                    <a:pt x="636771" y="2997200"/>
                  </a:lnTo>
                  <a:lnTo>
                    <a:pt x="671160" y="3022600"/>
                  </a:lnTo>
                  <a:lnTo>
                    <a:pt x="706336" y="3048000"/>
                  </a:lnTo>
                  <a:lnTo>
                    <a:pt x="742280" y="3086100"/>
                  </a:lnTo>
                  <a:lnTo>
                    <a:pt x="778974" y="3111500"/>
                  </a:lnTo>
                  <a:lnTo>
                    <a:pt x="816398" y="3136900"/>
                  </a:lnTo>
                  <a:lnTo>
                    <a:pt x="854534" y="3162300"/>
                  </a:lnTo>
                  <a:lnTo>
                    <a:pt x="893363" y="3175000"/>
                  </a:lnTo>
                  <a:lnTo>
                    <a:pt x="932866" y="3200400"/>
                  </a:lnTo>
                  <a:lnTo>
                    <a:pt x="1013821" y="3251200"/>
                  </a:lnTo>
                  <a:lnTo>
                    <a:pt x="1097248" y="3276600"/>
                  </a:lnTo>
                  <a:lnTo>
                    <a:pt x="1139842" y="3302000"/>
                  </a:lnTo>
                  <a:lnTo>
                    <a:pt x="1182997" y="3314700"/>
                  </a:lnTo>
                  <a:lnTo>
                    <a:pt x="1452676" y="3390900"/>
                  </a:lnTo>
                  <a:lnTo>
                    <a:pt x="1499239" y="3390900"/>
                  </a:lnTo>
                  <a:lnTo>
                    <a:pt x="1546213" y="3403600"/>
                  </a:lnTo>
                  <a:lnTo>
                    <a:pt x="1689418" y="3403600"/>
                  </a:lnTo>
                  <a:lnTo>
                    <a:pt x="1737852" y="3416300"/>
                  </a:lnTo>
                  <a:lnTo>
                    <a:pt x="2161777" y="3416300"/>
                  </a:lnTo>
                  <a:lnTo>
                    <a:pt x="2024030" y="3454400"/>
                  </a:lnTo>
                  <a:close/>
                </a:path>
                <a:path w="3475990" h="3467100">
                  <a:moveTo>
                    <a:pt x="2161777" y="3416300"/>
                  </a:moveTo>
                  <a:lnTo>
                    <a:pt x="1737852" y="3416300"/>
                  </a:lnTo>
                  <a:lnTo>
                    <a:pt x="1786285" y="3403600"/>
                  </a:lnTo>
                  <a:lnTo>
                    <a:pt x="1929489" y="3403600"/>
                  </a:lnTo>
                  <a:lnTo>
                    <a:pt x="1976464" y="3390900"/>
                  </a:lnTo>
                  <a:lnTo>
                    <a:pt x="2023026" y="3390900"/>
                  </a:lnTo>
                  <a:lnTo>
                    <a:pt x="2292705" y="3314700"/>
                  </a:lnTo>
                  <a:lnTo>
                    <a:pt x="2335861" y="3302000"/>
                  </a:lnTo>
                  <a:lnTo>
                    <a:pt x="2378455" y="3276600"/>
                  </a:lnTo>
                  <a:lnTo>
                    <a:pt x="2461882" y="3251200"/>
                  </a:lnTo>
                  <a:lnTo>
                    <a:pt x="2542838" y="3200400"/>
                  </a:lnTo>
                  <a:lnTo>
                    <a:pt x="2582341" y="3175000"/>
                  </a:lnTo>
                  <a:lnTo>
                    <a:pt x="2621171" y="3162300"/>
                  </a:lnTo>
                  <a:lnTo>
                    <a:pt x="2659307" y="3136900"/>
                  </a:lnTo>
                  <a:lnTo>
                    <a:pt x="2696732" y="3111500"/>
                  </a:lnTo>
                  <a:lnTo>
                    <a:pt x="2733425" y="3086100"/>
                  </a:lnTo>
                  <a:lnTo>
                    <a:pt x="2769370" y="3048000"/>
                  </a:lnTo>
                  <a:lnTo>
                    <a:pt x="2804546" y="3022600"/>
                  </a:lnTo>
                  <a:lnTo>
                    <a:pt x="2838936" y="2997200"/>
                  </a:lnTo>
                  <a:lnTo>
                    <a:pt x="2872520" y="2971800"/>
                  </a:lnTo>
                  <a:lnTo>
                    <a:pt x="2905279" y="2933700"/>
                  </a:lnTo>
                  <a:lnTo>
                    <a:pt x="2937196" y="2908300"/>
                  </a:lnTo>
                  <a:lnTo>
                    <a:pt x="2968250" y="2870200"/>
                  </a:lnTo>
                  <a:lnTo>
                    <a:pt x="2998424" y="2832100"/>
                  </a:lnTo>
                  <a:lnTo>
                    <a:pt x="3027698" y="2806700"/>
                  </a:lnTo>
                  <a:lnTo>
                    <a:pt x="3056054" y="2768600"/>
                  </a:lnTo>
                  <a:lnTo>
                    <a:pt x="3083473" y="2730500"/>
                  </a:lnTo>
                  <a:lnTo>
                    <a:pt x="3109937" y="2692400"/>
                  </a:lnTo>
                  <a:lnTo>
                    <a:pt x="3135425" y="2654300"/>
                  </a:lnTo>
                  <a:lnTo>
                    <a:pt x="3159921" y="2616200"/>
                  </a:lnTo>
                  <a:lnTo>
                    <a:pt x="3183405" y="2578100"/>
                  </a:lnTo>
                  <a:lnTo>
                    <a:pt x="3205857" y="2540000"/>
                  </a:lnTo>
                  <a:lnTo>
                    <a:pt x="3227261" y="2501900"/>
                  </a:lnTo>
                  <a:lnTo>
                    <a:pt x="3247596" y="2463800"/>
                  </a:lnTo>
                  <a:lnTo>
                    <a:pt x="3266844" y="2413000"/>
                  </a:lnTo>
                  <a:lnTo>
                    <a:pt x="3284986" y="2374900"/>
                  </a:lnTo>
                  <a:lnTo>
                    <a:pt x="3302003" y="2336800"/>
                  </a:lnTo>
                  <a:lnTo>
                    <a:pt x="3317877" y="2286000"/>
                  </a:lnTo>
                  <a:lnTo>
                    <a:pt x="3332589" y="2247900"/>
                  </a:lnTo>
                  <a:lnTo>
                    <a:pt x="3346120" y="2197100"/>
                  </a:lnTo>
                  <a:lnTo>
                    <a:pt x="3358452" y="2159000"/>
                  </a:lnTo>
                  <a:lnTo>
                    <a:pt x="3369565" y="2108200"/>
                  </a:lnTo>
                  <a:lnTo>
                    <a:pt x="3379441" y="2070100"/>
                  </a:lnTo>
                  <a:lnTo>
                    <a:pt x="3388061" y="2019300"/>
                  </a:lnTo>
                  <a:lnTo>
                    <a:pt x="3395406" y="1968500"/>
                  </a:lnTo>
                  <a:lnTo>
                    <a:pt x="3401458" y="1930400"/>
                  </a:lnTo>
                  <a:lnTo>
                    <a:pt x="3406198" y="1879600"/>
                  </a:lnTo>
                  <a:lnTo>
                    <a:pt x="3409607" y="1828800"/>
                  </a:lnTo>
                  <a:lnTo>
                    <a:pt x="3411665" y="1778000"/>
                  </a:lnTo>
                  <a:lnTo>
                    <a:pt x="3412356" y="1739900"/>
                  </a:lnTo>
                  <a:lnTo>
                    <a:pt x="3411665" y="1689100"/>
                  </a:lnTo>
                  <a:lnTo>
                    <a:pt x="3409607" y="1638300"/>
                  </a:lnTo>
                  <a:lnTo>
                    <a:pt x="3406198" y="1587500"/>
                  </a:lnTo>
                  <a:lnTo>
                    <a:pt x="3401458" y="1549400"/>
                  </a:lnTo>
                  <a:lnTo>
                    <a:pt x="3395406" y="1498600"/>
                  </a:lnTo>
                  <a:lnTo>
                    <a:pt x="3388061" y="1447800"/>
                  </a:lnTo>
                  <a:lnTo>
                    <a:pt x="3379441" y="1409700"/>
                  </a:lnTo>
                  <a:lnTo>
                    <a:pt x="3369565" y="1358900"/>
                  </a:lnTo>
                  <a:lnTo>
                    <a:pt x="3358452" y="1308100"/>
                  </a:lnTo>
                  <a:lnTo>
                    <a:pt x="3346120" y="1270000"/>
                  </a:lnTo>
                  <a:lnTo>
                    <a:pt x="3332589" y="1219200"/>
                  </a:lnTo>
                  <a:lnTo>
                    <a:pt x="3317877" y="1181100"/>
                  </a:lnTo>
                  <a:lnTo>
                    <a:pt x="3302003" y="1143000"/>
                  </a:lnTo>
                  <a:lnTo>
                    <a:pt x="3284986" y="1092200"/>
                  </a:lnTo>
                  <a:lnTo>
                    <a:pt x="3266844" y="1054100"/>
                  </a:lnTo>
                  <a:lnTo>
                    <a:pt x="3247596" y="1016000"/>
                  </a:lnTo>
                  <a:lnTo>
                    <a:pt x="3227261" y="965200"/>
                  </a:lnTo>
                  <a:lnTo>
                    <a:pt x="3205857" y="927100"/>
                  </a:lnTo>
                  <a:lnTo>
                    <a:pt x="3183405" y="889000"/>
                  </a:lnTo>
                  <a:lnTo>
                    <a:pt x="3159921" y="850900"/>
                  </a:lnTo>
                  <a:lnTo>
                    <a:pt x="3135425" y="812800"/>
                  </a:lnTo>
                  <a:lnTo>
                    <a:pt x="3109937" y="774700"/>
                  </a:lnTo>
                  <a:lnTo>
                    <a:pt x="3083473" y="736600"/>
                  </a:lnTo>
                  <a:lnTo>
                    <a:pt x="3056054" y="698500"/>
                  </a:lnTo>
                  <a:lnTo>
                    <a:pt x="3027698" y="673100"/>
                  </a:lnTo>
                  <a:lnTo>
                    <a:pt x="2998424" y="635000"/>
                  </a:lnTo>
                  <a:lnTo>
                    <a:pt x="2968250" y="596900"/>
                  </a:lnTo>
                  <a:lnTo>
                    <a:pt x="2937196" y="571500"/>
                  </a:lnTo>
                  <a:lnTo>
                    <a:pt x="2905279" y="533400"/>
                  </a:lnTo>
                  <a:lnTo>
                    <a:pt x="2872520" y="508000"/>
                  </a:lnTo>
                  <a:lnTo>
                    <a:pt x="2838936" y="469900"/>
                  </a:lnTo>
                  <a:lnTo>
                    <a:pt x="2804546" y="444500"/>
                  </a:lnTo>
                  <a:lnTo>
                    <a:pt x="2769370" y="419100"/>
                  </a:lnTo>
                  <a:lnTo>
                    <a:pt x="2733425" y="393700"/>
                  </a:lnTo>
                  <a:lnTo>
                    <a:pt x="2696732" y="368300"/>
                  </a:lnTo>
                  <a:lnTo>
                    <a:pt x="2659307" y="342900"/>
                  </a:lnTo>
                  <a:lnTo>
                    <a:pt x="2621171" y="317500"/>
                  </a:lnTo>
                  <a:lnTo>
                    <a:pt x="2582341" y="292100"/>
                  </a:lnTo>
                  <a:lnTo>
                    <a:pt x="2542838" y="266700"/>
                  </a:lnTo>
                  <a:lnTo>
                    <a:pt x="2502678" y="241300"/>
                  </a:lnTo>
                  <a:lnTo>
                    <a:pt x="2461882" y="228600"/>
                  </a:lnTo>
                  <a:lnTo>
                    <a:pt x="2420468" y="203200"/>
                  </a:lnTo>
                  <a:lnTo>
                    <a:pt x="2335861" y="177800"/>
                  </a:lnTo>
                  <a:lnTo>
                    <a:pt x="2292705" y="152400"/>
                  </a:lnTo>
                  <a:lnTo>
                    <a:pt x="2069158" y="88900"/>
                  </a:lnTo>
                  <a:lnTo>
                    <a:pt x="2023026" y="88900"/>
                  </a:lnTo>
                  <a:lnTo>
                    <a:pt x="1976464" y="76200"/>
                  </a:lnTo>
                  <a:lnTo>
                    <a:pt x="1929489" y="76200"/>
                  </a:lnTo>
                  <a:lnTo>
                    <a:pt x="1882122" y="63500"/>
                  </a:lnTo>
                  <a:lnTo>
                    <a:pt x="2206783" y="63500"/>
                  </a:lnTo>
                  <a:lnTo>
                    <a:pt x="2338832" y="101600"/>
                  </a:lnTo>
                  <a:lnTo>
                    <a:pt x="2381800" y="127000"/>
                  </a:lnTo>
                  <a:lnTo>
                    <a:pt x="2466055" y="152400"/>
                  </a:lnTo>
                  <a:lnTo>
                    <a:pt x="2547956" y="203200"/>
                  </a:lnTo>
                  <a:lnTo>
                    <a:pt x="2587979" y="215900"/>
                  </a:lnTo>
                  <a:lnTo>
                    <a:pt x="2627360" y="241300"/>
                  </a:lnTo>
                  <a:lnTo>
                    <a:pt x="2666082" y="266700"/>
                  </a:lnTo>
                  <a:lnTo>
                    <a:pt x="2704128" y="292100"/>
                  </a:lnTo>
                  <a:lnTo>
                    <a:pt x="2741479" y="317500"/>
                  </a:lnTo>
                  <a:lnTo>
                    <a:pt x="2778119" y="342900"/>
                  </a:lnTo>
                  <a:lnTo>
                    <a:pt x="2814030" y="368300"/>
                  </a:lnTo>
                  <a:lnTo>
                    <a:pt x="2849193" y="406400"/>
                  </a:lnTo>
                  <a:lnTo>
                    <a:pt x="2883592" y="431800"/>
                  </a:lnTo>
                  <a:lnTo>
                    <a:pt x="2917209" y="457200"/>
                  </a:lnTo>
                  <a:lnTo>
                    <a:pt x="2950027" y="495300"/>
                  </a:lnTo>
                  <a:lnTo>
                    <a:pt x="2982027" y="520700"/>
                  </a:lnTo>
                  <a:lnTo>
                    <a:pt x="3013193" y="558800"/>
                  </a:lnTo>
                  <a:lnTo>
                    <a:pt x="3043507" y="584200"/>
                  </a:lnTo>
                  <a:lnTo>
                    <a:pt x="3072951" y="622300"/>
                  </a:lnTo>
                  <a:lnTo>
                    <a:pt x="3101508" y="660400"/>
                  </a:lnTo>
                  <a:lnTo>
                    <a:pt x="3129159" y="698500"/>
                  </a:lnTo>
                  <a:lnTo>
                    <a:pt x="3155889" y="736600"/>
                  </a:lnTo>
                  <a:lnTo>
                    <a:pt x="3181678" y="774700"/>
                  </a:lnTo>
                  <a:lnTo>
                    <a:pt x="3206510" y="812800"/>
                  </a:lnTo>
                  <a:lnTo>
                    <a:pt x="3230367" y="850900"/>
                  </a:lnTo>
                  <a:lnTo>
                    <a:pt x="3253231" y="889000"/>
                  </a:lnTo>
                  <a:lnTo>
                    <a:pt x="3275085" y="927100"/>
                  </a:lnTo>
                  <a:lnTo>
                    <a:pt x="3295911" y="965200"/>
                  </a:lnTo>
                  <a:lnTo>
                    <a:pt x="3315692" y="1003300"/>
                  </a:lnTo>
                  <a:lnTo>
                    <a:pt x="3334411" y="1054100"/>
                  </a:lnTo>
                  <a:lnTo>
                    <a:pt x="3352048" y="1092200"/>
                  </a:lnTo>
                  <a:lnTo>
                    <a:pt x="3368588" y="1130300"/>
                  </a:lnTo>
                  <a:lnTo>
                    <a:pt x="3384012" y="1181100"/>
                  </a:lnTo>
                  <a:lnTo>
                    <a:pt x="3398304" y="1219200"/>
                  </a:lnTo>
                  <a:lnTo>
                    <a:pt x="3411444" y="1270000"/>
                  </a:lnTo>
                  <a:lnTo>
                    <a:pt x="3423417" y="1308100"/>
                  </a:lnTo>
                  <a:lnTo>
                    <a:pt x="3434203" y="1358900"/>
                  </a:lnTo>
                  <a:lnTo>
                    <a:pt x="3443787" y="1397000"/>
                  </a:lnTo>
                  <a:lnTo>
                    <a:pt x="3452149" y="1447800"/>
                  </a:lnTo>
                  <a:lnTo>
                    <a:pt x="3459274" y="1498600"/>
                  </a:lnTo>
                  <a:lnTo>
                    <a:pt x="3465142" y="1549400"/>
                  </a:lnTo>
                  <a:lnTo>
                    <a:pt x="3469737" y="1587500"/>
                  </a:lnTo>
                  <a:lnTo>
                    <a:pt x="3473040" y="1638300"/>
                  </a:lnTo>
                  <a:lnTo>
                    <a:pt x="3475035" y="1689100"/>
                  </a:lnTo>
                  <a:lnTo>
                    <a:pt x="3475704" y="1739900"/>
                  </a:lnTo>
                  <a:lnTo>
                    <a:pt x="3475035" y="1778000"/>
                  </a:lnTo>
                  <a:lnTo>
                    <a:pt x="3473040" y="1828800"/>
                  </a:lnTo>
                  <a:lnTo>
                    <a:pt x="3469737" y="1879600"/>
                  </a:lnTo>
                  <a:lnTo>
                    <a:pt x="3465142" y="1930400"/>
                  </a:lnTo>
                  <a:lnTo>
                    <a:pt x="3459274" y="1981200"/>
                  </a:lnTo>
                  <a:lnTo>
                    <a:pt x="3452149" y="2019300"/>
                  </a:lnTo>
                  <a:lnTo>
                    <a:pt x="3443787" y="2070100"/>
                  </a:lnTo>
                  <a:lnTo>
                    <a:pt x="3434203" y="2108200"/>
                  </a:lnTo>
                  <a:lnTo>
                    <a:pt x="3423417" y="2159000"/>
                  </a:lnTo>
                  <a:lnTo>
                    <a:pt x="3411444" y="2209800"/>
                  </a:lnTo>
                  <a:lnTo>
                    <a:pt x="3398304" y="2247900"/>
                  </a:lnTo>
                  <a:lnTo>
                    <a:pt x="3384012" y="2298700"/>
                  </a:lnTo>
                  <a:lnTo>
                    <a:pt x="3368588" y="2336800"/>
                  </a:lnTo>
                  <a:lnTo>
                    <a:pt x="3352048" y="2374900"/>
                  </a:lnTo>
                  <a:lnTo>
                    <a:pt x="3334411" y="2425700"/>
                  </a:lnTo>
                  <a:lnTo>
                    <a:pt x="3315692" y="2463800"/>
                  </a:lnTo>
                  <a:lnTo>
                    <a:pt x="3295911" y="2501900"/>
                  </a:lnTo>
                  <a:lnTo>
                    <a:pt x="3275085" y="2540000"/>
                  </a:lnTo>
                  <a:lnTo>
                    <a:pt x="3253231" y="2590800"/>
                  </a:lnTo>
                  <a:lnTo>
                    <a:pt x="3230367" y="2628900"/>
                  </a:lnTo>
                  <a:lnTo>
                    <a:pt x="3206510" y="2667000"/>
                  </a:lnTo>
                  <a:lnTo>
                    <a:pt x="3181678" y="2705100"/>
                  </a:lnTo>
                  <a:lnTo>
                    <a:pt x="3155889" y="2743200"/>
                  </a:lnTo>
                  <a:lnTo>
                    <a:pt x="3129159" y="2781300"/>
                  </a:lnTo>
                  <a:lnTo>
                    <a:pt x="3101508" y="2806700"/>
                  </a:lnTo>
                  <a:lnTo>
                    <a:pt x="3072951" y="2844800"/>
                  </a:lnTo>
                  <a:lnTo>
                    <a:pt x="3043507" y="2882900"/>
                  </a:lnTo>
                  <a:lnTo>
                    <a:pt x="3013193" y="2921000"/>
                  </a:lnTo>
                  <a:lnTo>
                    <a:pt x="2982027" y="2946400"/>
                  </a:lnTo>
                  <a:lnTo>
                    <a:pt x="2950027" y="2984500"/>
                  </a:lnTo>
                  <a:lnTo>
                    <a:pt x="2917209" y="3009900"/>
                  </a:lnTo>
                  <a:lnTo>
                    <a:pt x="2883592" y="3035300"/>
                  </a:lnTo>
                  <a:lnTo>
                    <a:pt x="2849193" y="3073400"/>
                  </a:lnTo>
                  <a:lnTo>
                    <a:pt x="2814030" y="3098800"/>
                  </a:lnTo>
                  <a:lnTo>
                    <a:pt x="2778119" y="3124200"/>
                  </a:lnTo>
                  <a:lnTo>
                    <a:pt x="2741479" y="3149600"/>
                  </a:lnTo>
                  <a:lnTo>
                    <a:pt x="2704128" y="3175000"/>
                  </a:lnTo>
                  <a:lnTo>
                    <a:pt x="2666082" y="3200400"/>
                  </a:lnTo>
                  <a:lnTo>
                    <a:pt x="2627360" y="3225800"/>
                  </a:lnTo>
                  <a:lnTo>
                    <a:pt x="2587979" y="3251200"/>
                  </a:lnTo>
                  <a:lnTo>
                    <a:pt x="2547956" y="3276600"/>
                  </a:lnTo>
                  <a:lnTo>
                    <a:pt x="2507309" y="3289300"/>
                  </a:lnTo>
                  <a:lnTo>
                    <a:pt x="2466055" y="3314700"/>
                  </a:lnTo>
                  <a:lnTo>
                    <a:pt x="2424213" y="3327400"/>
                  </a:lnTo>
                  <a:lnTo>
                    <a:pt x="2381800" y="3352800"/>
                  </a:lnTo>
                  <a:lnTo>
                    <a:pt x="2161777" y="3416300"/>
                  </a:lnTo>
                  <a:close/>
                </a:path>
                <a:path w="3475990" h="3467100">
                  <a:moveTo>
                    <a:pt x="1930104" y="3467100"/>
                  </a:moveTo>
                  <a:lnTo>
                    <a:pt x="1545601" y="3467100"/>
                  </a:lnTo>
                  <a:lnTo>
                    <a:pt x="1498440" y="3454400"/>
                  </a:lnTo>
                  <a:lnTo>
                    <a:pt x="1977265" y="3454400"/>
                  </a:lnTo>
                  <a:lnTo>
                    <a:pt x="1930104" y="3467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5559636" y="2262433"/>
            <a:ext cx="3475990" cy="3467100"/>
            <a:chOff x="5559636" y="2262433"/>
            <a:chExt cx="3475990" cy="34671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0724" y="2294283"/>
              <a:ext cx="3413527" cy="3403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559636" y="2262433"/>
              <a:ext cx="3475990" cy="3467100"/>
            </a:xfrm>
            <a:custGeom>
              <a:avLst/>
              <a:gdLst/>
              <a:ahLst/>
              <a:cxnLst/>
              <a:rect l="l" t="t" r="r" b="b"/>
              <a:pathLst>
                <a:path w="3475990" h="3467100">
                  <a:moveTo>
                    <a:pt x="1930104" y="12700"/>
                  </a:moveTo>
                  <a:lnTo>
                    <a:pt x="1545603" y="12700"/>
                  </a:lnTo>
                  <a:lnTo>
                    <a:pt x="1593142" y="0"/>
                  </a:lnTo>
                  <a:lnTo>
                    <a:pt x="1882564" y="0"/>
                  </a:lnTo>
                  <a:lnTo>
                    <a:pt x="1930104" y="12700"/>
                  </a:lnTo>
                  <a:close/>
                </a:path>
                <a:path w="3475990" h="3467100">
                  <a:moveTo>
                    <a:pt x="2024030" y="25400"/>
                  </a:moveTo>
                  <a:lnTo>
                    <a:pt x="1451677" y="25400"/>
                  </a:lnTo>
                  <a:lnTo>
                    <a:pt x="1498442" y="12700"/>
                  </a:lnTo>
                  <a:lnTo>
                    <a:pt x="1977265" y="12700"/>
                  </a:lnTo>
                  <a:lnTo>
                    <a:pt x="2024030" y="25400"/>
                  </a:lnTo>
                  <a:close/>
                </a:path>
                <a:path w="3475990" h="3467100">
                  <a:moveTo>
                    <a:pt x="2024030" y="3454400"/>
                  </a:moveTo>
                  <a:lnTo>
                    <a:pt x="1451675" y="3454400"/>
                  </a:lnTo>
                  <a:lnTo>
                    <a:pt x="1180378" y="3378200"/>
                  </a:lnTo>
                  <a:lnTo>
                    <a:pt x="1093907" y="3352800"/>
                  </a:lnTo>
                  <a:lnTo>
                    <a:pt x="1051494" y="3327400"/>
                  </a:lnTo>
                  <a:lnTo>
                    <a:pt x="1009652" y="3314700"/>
                  </a:lnTo>
                  <a:lnTo>
                    <a:pt x="968398" y="3289300"/>
                  </a:lnTo>
                  <a:lnTo>
                    <a:pt x="927751" y="3276600"/>
                  </a:lnTo>
                  <a:lnTo>
                    <a:pt x="887729" y="3251200"/>
                  </a:lnTo>
                  <a:lnTo>
                    <a:pt x="848347" y="3225800"/>
                  </a:lnTo>
                  <a:lnTo>
                    <a:pt x="809625" y="3200400"/>
                  </a:lnTo>
                  <a:lnTo>
                    <a:pt x="771579" y="3175000"/>
                  </a:lnTo>
                  <a:lnTo>
                    <a:pt x="734228" y="3149600"/>
                  </a:lnTo>
                  <a:lnTo>
                    <a:pt x="697588" y="3124200"/>
                  </a:lnTo>
                  <a:lnTo>
                    <a:pt x="661677" y="3098800"/>
                  </a:lnTo>
                  <a:lnTo>
                    <a:pt x="626514" y="3073400"/>
                  </a:lnTo>
                  <a:lnTo>
                    <a:pt x="592115" y="3035300"/>
                  </a:lnTo>
                  <a:lnTo>
                    <a:pt x="558497" y="3009900"/>
                  </a:lnTo>
                  <a:lnTo>
                    <a:pt x="525680" y="2984500"/>
                  </a:lnTo>
                  <a:lnTo>
                    <a:pt x="493679" y="2946400"/>
                  </a:lnTo>
                  <a:lnTo>
                    <a:pt x="462513" y="2921000"/>
                  </a:lnTo>
                  <a:lnTo>
                    <a:pt x="432199" y="2882900"/>
                  </a:lnTo>
                  <a:lnTo>
                    <a:pt x="402755" y="2844800"/>
                  </a:lnTo>
                  <a:lnTo>
                    <a:pt x="374198" y="2806700"/>
                  </a:lnTo>
                  <a:lnTo>
                    <a:pt x="346547" y="2781300"/>
                  </a:lnTo>
                  <a:lnTo>
                    <a:pt x="319817" y="2743200"/>
                  </a:lnTo>
                  <a:lnTo>
                    <a:pt x="294028" y="2705100"/>
                  </a:lnTo>
                  <a:lnTo>
                    <a:pt x="269196" y="2667000"/>
                  </a:lnTo>
                  <a:lnTo>
                    <a:pt x="245339" y="2628900"/>
                  </a:lnTo>
                  <a:lnTo>
                    <a:pt x="222474" y="2590800"/>
                  </a:lnTo>
                  <a:lnTo>
                    <a:pt x="200620" y="2540000"/>
                  </a:lnTo>
                  <a:lnTo>
                    <a:pt x="179794" y="2501900"/>
                  </a:lnTo>
                  <a:lnTo>
                    <a:pt x="160013" y="2463800"/>
                  </a:lnTo>
                  <a:lnTo>
                    <a:pt x="141294" y="2425700"/>
                  </a:lnTo>
                  <a:lnTo>
                    <a:pt x="123656" y="2374900"/>
                  </a:lnTo>
                  <a:lnTo>
                    <a:pt x="107117" y="2336800"/>
                  </a:lnTo>
                  <a:lnTo>
                    <a:pt x="91692" y="2298700"/>
                  </a:lnTo>
                  <a:lnTo>
                    <a:pt x="77401" y="2247900"/>
                  </a:lnTo>
                  <a:lnTo>
                    <a:pt x="64260" y="2209800"/>
                  </a:lnTo>
                  <a:lnTo>
                    <a:pt x="52288" y="2159000"/>
                  </a:lnTo>
                  <a:lnTo>
                    <a:pt x="41501" y="2108200"/>
                  </a:lnTo>
                  <a:lnTo>
                    <a:pt x="31917" y="2070100"/>
                  </a:lnTo>
                  <a:lnTo>
                    <a:pt x="23555" y="2019300"/>
                  </a:lnTo>
                  <a:lnTo>
                    <a:pt x="16430" y="1981200"/>
                  </a:lnTo>
                  <a:lnTo>
                    <a:pt x="10562" y="1930400"/>
                  </a:lnTo>
                  <a:lnTo>
                    <a:pt x="5967" y="1879600"/>
                  </a:lnTo>
                  <a:lnTo>
                    <a:pt x="2664" y="1828800"/>
                  </a:lnTo>
                  <a:lnTo>
                    <a:pt x="668" y="1778000"/>
                  </a:lnTo>
                  <a:lnTo>
                    <a:pt x="0" y="1739900"/>
                  </a:lnTo>
                  <a:lnTo>
                    <a:pt x="668" y="1689100"/>
                  </a:lnTo>
                  <a:lnTo>
                    <a:pt x="2664" y="1638300"/>
                  </a:lnTo>
                  <a:lnTo>
                    <a:pt x="5967" y="1587500"/>
                  </a:lnTo>
                  <a:lnTo>
                    <a:pt x="10562" y="1549400"/>
                  </a:lnTo>
                  <a:lnTo>
                    <a:pt x="16431" y="1498600"/>
                  </a:lnTo>
                  <a:lnTo>
                    <a:pt x="23555" y="1447800"/>
                  </a:lnTo>
                  <a:lnTo>
                    <a:pt x="31918" y="1397000"/>
                  </a:lnTo>
                  <a:lnTo>
                    <a:pt x="41501" y="1358900"/>
                  </a:lnTo>
                  <a:lnTo>
                    <a:pt x="52288" y="1308100"/>
                  </a:lnTo>
                  <a:lnTo>
                    <a:pt x="64261" y="1270000"/>
                  </a:lnTo>
                  <a:lnTo>
                    <a:pt x="77401" y="1219200"/>
                  </a:lnTo>
                  <a:lnTo>
                    <a:pt x="91693" y="1181100"/>
                  </a:lnTo>
                  <a:lnTo>
                    <a:pt x="107117" y="1130300"/>
                  </a:lnTo>
                  <a:lnTo>
                    <a:pt x="123657" y="1092200"/>
                  </a:lnTo>
                  <a:lnTo>
                    <a:pt x="141295" y="1054100"/>
                  </a:lnTo>
                  <a:lnTo>
                    <a:pt x="160014" y="1003300"/>
                  </a:lnTo>
                  <a:lnTo>
                    <a:pt x="179795" y="965200"/>
                  </a:lnTo>
                  <a:lnTo>
                    <a:pt x="200621" y="927100"/>
                  </a:lnTo>
                  <a:lnTo>
                    <a:pt x="222476" y="889000"/>
                  </a:lnTo>
                  <a:lnTo>
                    <a:pt x="245340" y="850900"/>
                  </a:lnTo>
                  <a:lnTo>
                    <a:pt x="269197" y="812800"/>
                  </a:lnTo>
                  <a:lnTo>
                    <a:pt x="294029" y="774700"/>
                  </a:lnTo>
                  <a:lnTo>
                    <a:pt x="319819" y="736600"/>
                  </a:lnTo>
                  <a:lnTo>
                    <a:pt x="346549" y="698500"/>
                  </a:lnTo>
                  <a:lnTo>
                    <a:pt x="374201" y="660400"/>
                  </a:lnTo>
                  <a:lnTo>
                    <a:pt x="402757" y="622300"/>
                  </a:lnTo>
                  <a:lnTo>
                    <a:pt x="432202" y="584200"/>
                  </a:lnTo>
                  <a:lnTo>
                    <a:pt x="462516" y="558800"/>
                  </a:lnTo>
                  <a:lnTo>
                    <a:pt x="493682" y="520700"/>
                  </a:lnTo>
                  <a:lnTo>
                    <a:pt x="525682" y="495300"/>
                  </a:lnTo>
                  <a:lnTo>
                    <a:pt x="558500" y="457200"/>
                  </a:lnTo>
                  <a:lnTo>
                    <a:pt x="592117" y="431800"/>
                  </a:lnTo>
                  <a:lnTo>
                    <a:pt x="626517" y="406400"/>
                  </a:lnTo>
                  <a:lnTo>
                    <a:pt x="661680" y="368300"/>
                  </a:lnTo>
                  <a:lnTo>
                    <a:pt x="697591" y="342900"/>
                  </a:lnTo>
                  <a:lnTo>
                    <a:pt x="734231" y="317500"/>
                  </a:lnTo>
                  <a:lnTo>
                    <a:pt x="771582" y="292100"/>
                  </a:lnTo>
                  <a:lnTo>
                    <a:pt x="809628" y="266700"/>
                  </a:lnTo>
                  <a:lnTo>
                    <a:pt x="848350" y="241300"/>
                  </a:lnTo>
                  <a:lnTo>
                    <a:pt x="887731" y="215900"/>
                  </a:lnTo>
                  <a:lnTo>
                    <a:pt x="927754" y="203200"/>
                  </a:lnTo>
                  <a:lnTo>
                    <a:pt x="1009655" y="152400"/>
                  </a:lnTo>
                  <a:lnTo>
                    <a:pt x="1093910" y="127000"/>
                  </a:lnTo>
                  <a:lnTo>
                    <a:pt x="1136877" y="101600"/>
                  </a:lnTo>
                  <a:lnTo>
                    <a:pt x="1405325" y="25400"/>
                  </a:lnTo>
                  <a:lnTo>
                    <a:pt x="2070382" y="25400"/>
                  </a:lnTo>
                  <a:lnTo>
                    <a:pt x="2206783" y="63500"/>
                  </a:lnTo>
                  <a:lnTo>
                    <a:pt x="1593581" y="63500"/>
                  </a:lnTo>
                  <a:lnTo>
                    <a:pt x="1546213" y="76200"/>
                  </a:lnTo>
                  <a:lnTo>
                    <a:pt x="1499239" y="76200"/>
                  </a:lnTo>
                  <a:lnTo>
                    <a:pt x="1452677" y="88900"/>
                  </a:lnTo>
                  <a:lnTo>
                    <a:pt x="1406544" y="88900"/>
                  </a:lnTo>
                  <a:lnTo>
                    <a:pt x="1182997" y="152400"/>
                  </a:lnTo>
                  <a:lnTo>
                    <a:pt x="1139842" y="177800"/>
                  </a:lnTo>
                  <a:lnTo>
                    <a:pt x="1055235" y="203200"/>
                  </a:lnTo>
                  <a:lnTo>
                    <a:pt x="1013821" y="228600"/>
                  </a:lnTo>
                  <a:lnTo>
                    <a:pt x="973025" y="241300"/>
                  </a:lnTo>
                  <a:lnTo>
                    <a:pt x="932866" y="266700"/>
                  </a:lnTo>
                  <a:lnTo>
                    <a:pt x="893363" y="292100"/>
                  </a:lnTo>
                  <a:lnTo>
                    <a:pt x="854534" y="317500"/>
                  </a:lnTo>
                  <a:lnTo>
                    <a:pt x="816398" y="342900"/>
                  </a:lnTo>
                  <a:lnTo>
                    <a:pt x="778974" y="368300"/>
                  </a:lnTo>
                  <a:lnTo>
                    <a:pt x="742280" y="393700"/>
                  </a:lnTo>
                  <a:lnTo>
                    <a:pt x="706336" y="419100"/>
                  </a:lnTo>
                  <a:lnTo>
                    <a:pt x="671160" y="444500"/>
                  </a:lnTo>
                  <a:lnTo>
                    <a:pt x="636771" y="469900"/>
                  </a:lnTo>
                  <a:lnTo>
                    <a:pt x="603188" y="508000"/>
                  </a:lnTo>
                  <a:lnTo>
                    <a:pt x="570429" y="533400"/>
                  </a:lnTo>
                  <a:lnTo>
                    <a:pt x="538513" y="571500"/>
                  </a:lnTo>
                  <a:lnTo>
                    <a:pt x="507459" y="596900"/>
                  </a:lnTo>
                  <a:lnTo>
                    <a:pt x="477285" y="635000"/>
                  </a:lnTo>
                  <a:lnTo>
                    <a:pt x="448012" y="673100"/>
                  </a:lnTo>
                  <a:lnTo>
                    <a:pt x="419656" y="698500"/>
                  </a:lnTo>
                  <a:lnTo>
                    <a:pt x="392237" y="736600"/>
                  </a:lnTo>
                  <a:lnTo>
                    <a:pt x="365775" y="774700"/>
                  </a:lnTo>
                  <a:lnTo>
                    <a:pt x="340286" y="812800"/>
                  </a:lnTo>
                  <a:lnTo>
                    <a:pt x="315791" y="850900"/>
                  </a:lnTo>
                  <a:lnTo>
                    <a:pt x="292308" y="889000"/>
                  </a:lnTo>
                  <a:lnTo>
                    <a:pt x="269855" y="927100"/>
                  </a:lnTo>
                  <a:lnTo>
                    <a:pt x="248453" y="965200"/>
                  </a:lnTo>
                  <a:lnTo>
                    <a:pt x="228118" y="1016000"/>
                  </a:lnTo>
                  <a:lnTo>
                    <a:pt x="208871" y="1054100"/>
                  </a:lnTo>
                  <a:lnTo>
                    <a:pt x="190729" y="1092200"/>
                  </a:lnTo>
                  <a:lnTo>
                    <a:pt x="173712" y="1143000"/>
                  </a:lnTo>
                  <a:lnTo>
                    <a:pt x="157838" y="1181100"/>
                  </a:lnTo>
                  <a:lnTo>
                    <a:pt x="143126" y="1219200"/>
                  </a:lnTo>
                  <a:lnTo>
                    <a:pt x="129596" y="1270000"/>
                  </a:lnTo>
                  <a:lnTo>
                    <a:pt x="117264" y="1308100"/>
                  </a:lnTo>
                  <a:lnTo>
                    <a:pt x="106152" y="1358900"/>
                  </a:lnTo>
                  <a:lnTo>
                    <a:pt x="96276" y="1409700"/>
                  </a:lnTo>
                  <a:lnTo>
                    <a:pt x="87656" y="1447800"/>
                  </a:lnTo>
                  <a:lnTo>
                    <a:pt x="80311" y="1498600"/>
                  </a:lnTo>
                  <a:lnTo>
                    <a:pt x="74259" y="1549400"/>
                  </a:lnTo>
                  <a:lnTo>
                    <a:pt x="69520" y="1587500"/>
                  </a:lnTo>
                  <a:lnTo>
                    <a:pt x="66111" y="1638300"/>
                  </a:lnTo>
                  <a:lnTo>
                    <a:pt x="64052" y="1689100"/>
                  </a:lnTo>
                  <a:lnTo>
                    <a:pt x="63362" y="1739900"/>
                  </a:lnTo>
                  <a:lnTo>
                    <a:pt x="64052" y="1778000"/>
                  </a:lnTo>
                  <a:lnTo>
                    <a:pt x="66111" y="1828800"/>
                  </a:lnTo>
                  <a:lnTo>
                    <a:pt x="69520" y="1879600"/>
                  </a:lnTo>
                  <a:lnTo>
                    <a:pt x="74259" y="1930400"/>
                  </a:lnTo>
                  <a:lnTo>
                    <a:pt x="80311" y="1968500"/>
                  </a:lnTo>
                  <a:lnTo>
                    <a:pt x="87656" y="2019300"/>
                  </a:lnTo>
                  <a:lnTo>
                    <a:pt x="96276" y="2070100"/>
                  </a:lnTo>
                  <a:lnTo>
                    <a:pt x="106152" y="2108200"/>
                  </a:lnTo>
                  <a:lnTo>
                    <a:pt x="117264" y="2159000"/>
                  </a:lnTo>
                  <a:lnTo>
                    <a:pt x="129596" y="2197100"/>
                  </a:lnTo>
                  <a:lnTo>
                    <a:pt x="143126" y="2247900"/>
                  </a:lnTo>
                  <a:lnTo>
                    <a:pt x="157838" y="2286000"/>
                  </a:lnTo>
                  <a:lnTo>
                    <a:pt x="173712" y="2336800"/>
                  </a:lnTo>
                  <a:lnTo>
                    <a:pt x="190729" y="2374900"/>
                  </a:lnTo>
                  <a:lnTo>
                    <a:pt x="208871" y="2413000"/>
                  </a:lnTo>
                  <a:lnTo>
                    <a:pt x="228118" y="2463800"/>
                  </a:lnTo>
                  <a:lnTo>
                    <a:pt x="248453" y="2501900"/>
                  </a:lnTo>
                  <a:lnTo>
                    <a:pt x="269855" y="2540000"/>
                  </a:lnTo>
                  <a:lnTo>
                    <a:pt x="292308" y="2578100"/>
                  </a:lnTo>
                  <a:lnTo>
                    <a:pt x="315791" y="2616200"/>
                  </a:lnTo>
                  <a:lnTo>
                    <a:pt x="340286" y="2654300"/>
                  </a:lnTo>
                  <a:lnTo>
                    <a:pt x="365775" y="2692400"/>
                  </a:lnTo>
                  <a:lnTo>
                    <a:pt x="392237" y="2730500"/>
                  </a:lnTo>
                  <a:lnTo>
                    <a:pt x="419656" y="2768600"/>
                  </a:lnTo>
                  <a:lnTo>
                    <a:pt x="448012" y="2806700"/>
                  </a:lnTo>
                  <a:lnTo>
                    <a:pt x="477285" y="2832100"/>
                  </a:lnTo>
                  <a:lnTo>
                    <a:pt x="507459" y="2870200"/>
                  </a:lnTo>
                  <a:lnTo>
                    <a:pt x="538513" y="2908300"/>
                  </a:lnTo>
                  <a:lnTo>
                    <a:pt x="570429" y="2933700"/>
                  </a:lnTo>
                  <a:lnTo>
                    <a:pt x="603188" y="2971800"/>
                  </a:lnTo>
                  <a:lnTo>
                    <a:pt x="636771" y="2997200"/>
                  </a:lnTo>
                  <a:lnTo>
                    <a:pt x="671160" y="3022600"/>
                  </a:lnTo>
                  <a:lnTo>
                    <a:pt x="706336" y="3048000"/>
                  </a:lnTo>
                  <a:lnTo>
                    <a:pt x="742280" y="3086100"/>
                  </a:lnTo>
                  <a:lnTo>
                    <a:pt x="778974" y="3111500"/>
                  </a:lnTo>
                  <a:lnTo>
                    <a:pt x="816398" y="3136900"/>
                  </a:lnTo>
                  <a:lnTo>
                    <a:pt x="854534" y="3162300"/>
                  </a:lnTo>
                  <a:lnTo>
                    <a:pt x="893363" y="3175000"/>
                  </a:lnTo>
                  <a:lnTo>
                    <a:pt x="932866" y="3200400"/>
                  </a:lnTo>
                  <a:lnTo>
                    <a:pt x="1013821" y="3251200"/>
                  </a:lnTo>
                  <a:lnTo>
                    <a:pt x="1097248" y="3276600"/>
                  </a:lnTo>
                  <a:lnTo>
                    <a:pt x="1139842" y="3302000"/>
                  </a:lnTo>
                  <a:lnTo>
                    <a:pt x="1182997" y="3314700"/>
                  </a:lnTo>
                  <a:lnTo>
                    <a:pt x="1452677" y="3390900"/>
                  </a:lnTo>
                  <a:lnTo>
                    <a:pt x="1499239" y="3390900"/>
                  </a:lnTo>
                  <a:lnTo>
                    <a:pt x="1546213" y="3403600"/>
                  </a:lnTo>
                  <a:lnTo>
                    <a:pt x="1689419" y="3403600"/>
                  </a:lnTo>
                  <a:lnTo>
                    <a:pt x="1737852" y="3416300"/>
                  </a:lnTo>
                  <a:lnTo>
                    <a:pt x="2161777" y="3416300"/>
                  </a:lnTo>
                  <a:lnTo>
                    <a:pt x="2024030" y="3454400"/>
                  </a:lnTo>
                  <a:close/>
                </a:path>
                <a:path w="3475990" h="3467100">
                  <a:moveTo>
                    <a:pt x="2161777" y="3416300"/>
                  </a:moveTo>
                  <a:lnTo>
                    <a:pt x="1737852" y="3416300"/>
                  </a:lnTo>
                  <a:lnTo>
                    <a:pt x="1786285" y="3403600"/>
                  </a:lnTo>
                  <a:lnTo>
                    <a:pt x="1929490" y="3403600"/>
                  </a:lnTo>
                  <a:lnTo>
                    <a:pt x="1976464" y="3390900"/>
                  </a:lnTo>
                  <a:lnTo>
                    <a:pt x="2023026" y="3390900"/>
                  </a:lnTo>
                  <a:lnTo>
                    <a:pt x="2292705" y="3314700"/>
                  </a:lnTo>
                  <a:lnTo>
                    <a:pt x="2335861" y="3302000"/>
                  </a:lnTo>
                  <a:lnTo>
                    <a:pt x="2378455" y="3276600"/>
                  </a:lnTo>
                  <a:lnTo>
                    <a:pt x="2461882" y="3251200"/>
                  </a:lnTo>
                  <a:lnTo>
                    <a:pt x="2542837" y="3200400"/>
                  </a:lnTo>
                  <a:lnTo>
                    <a:pt x="2582341" y="3175000"/>
                  </a:lnTo>
                  <a:lnTo>
                    <a:pt x="2621171" y="3162300"/>
                  </a:lnTo>
                  <a:lnTo>
                    <a:pt x="2659307" y="3136900"/>
                  </a:lnTo>
                  <a:lnTo>
                    <a:pt x="2696731" y="3111500"/>
                  </a:lnTo>
                  <a:lnTo>
                    <a:pt x="2733425" y="3086100"/>
                  </a:lnTo>
                  <a:lnTo>
                    <a:pt x="2769370" y="3048000"/>
                  </a:lnTo>
                  <a:lnTo>
                    <a:pt x="2804546" y="3022600"/>
                  </a:lnTo>
                  <a:lnTo>
                    <a:pt x="2838936" y="2997200"/>
                  </a:lnTo>
                  <a:lnTo>
                    <a:pt x="2872520" y="2971800"/>
                  </a:lnTo>
                  <a:lnTo>
                    <a:pt x="2905279" y="2933700"/>
                  </a:lnTo>
                  <a:lnTo>
                    <a:pt x="2937196" y="2908300"/>
                  </a:lnTo>
                  <a:lnTo>
                    <a:pt x="2968250" y="2870200"/>
                  </a:lnTo>
                  <a:lnTo>
                    <a:pt x="2998424" y="2832100"/>
                  </a:lnTo>
                  <a:lnTo>
                    <a:pt x="3027698" y="2806700"/>
                  </a:lnTo>
                  <a:lnTo>
                    <a:pt x="3056054" y="2768600"/>
                  </a:lnTo>
                  <a:lnTo>
                    <a:pt x="3083473" y="2730500"/>
                  </a:lnTo>
                  <a:lnTo>
                    <a:pt x="3109936" y="2692400"/>
                  </a:lnTo>
                  <a:lnTo>
                    <a:pt x="3135425" y="2654300"/>
                  </a:lnTo>
                  <a:lnTo>
                    <a:pt x="3159921" y="2616200"/>
                  </a:lnTo>
                  <a:lnTo>
                    <a:pt x="3183405" y="2578100"/>
                  </a:lnTo>
                  <a:lnTo>
                    <a:pt x="3205857" y="2540000"/>
                  </a:lnTo>
                  <a:lnTo>
                    <a:pt x="3227261" y="2501900"/>
                  </a:lnTo>
                  <a:lnTo>
                    <a:pt x="3247596" y="2463800"/>
                  </a:lnTo>
                  <a:lnTo>
                    <a:pt x="3266843" y="2413000"/>
                  </a:lnTo>
                  <a:lnTo>
                    <a:pt x="3284986" y="2374900"/>
                  </a:lnTo>
                  <a:lnTo>
                    <a:pt x="3302003" y="2336800"/>
                  </a:lnTo>
                  <a:lnTo>
                    <a:pt x="3317877" y="2286000"/>
                  </a:lnTo>
                  <a:lnTo>
                    <a:pt x="3332589" y="2247900"/>
                  </a:lnTo>
                  <a:lnTo>
                    <a:pt x="3346120" y="2197100"/>
                  </a:lnTo>
                  <a:lnTo>
                    <a:pt x="3358452" y="2159000"/>
                  </a:lnTo>
                  <a:lnTo>
                    <a:pt x="3369565" y="2108200"/>
                  </a:lnTo>
                  <a:lnTo>
                    <a:pt x="3379441" y="2070100"/>
                  </a:lnTo>
                  <a:lnTo>
                    <a:pt x="3388061" y="2019300"/>
                  </a:lnTo>
                  <a:lnTo>
                    <a:pt x="3395406" y="1968500"/>
                  </a:lnTo>
                  <a:lnTo>
                    <a:pt x="3401458" y="1930400"/>
                  </a:lnTo>
                  <a:lnTo>
                    <a:pt x="3406198" y="1879600"/>
                  </a:lnTo>
                  <a:lnTo>
                    <a:pt x="3409606" y="1828800"/>
                  </a:lnTo>
                  <a:lnTo>
                    <a:pt x="3411665" y="1778000"/>
                  </a:lnTo>
                  <a:lnTo>
                    <a:pt x="3412356" y="1739900"/>
                  </a:lnTo>
                  <a:lnTo>
                    <a:pt x="3411665" y="1689100"/>
                  </a:lnTo>
                  <a:lnTo>
                    <a:pt x="3409606" y="1638300"/>
                  </a:lnTo>
                  <a:lnTo>
                    <a:pt x="3406198" y="1587500"/>
                  </a:lnTo>
                  <a:lnTo>
                    <a:pt x="3401458" y="1549400"/>
                  </a:lnTo>
                  <a:lnTo>
                    <a:pt x="3395406" y="1498600"/>
                  </a:lnTo>
                  <a:lnTo>
                    <a:pt x="3388061" y="1447800"/>
                  </a:lnTo>
                  <a:lnTo>
                    <a:pt x="3379441" y="1409700"/>
                  </a:lnTo>
                  <a:lnTo>
                    <a:pt x="3369565" y="1358900"/>
                  </a:lnTo>
                  <a:lnTo>
                    <a:pt x="3358452" y="1308100"/>
                  </a:lnTo>
                  <a:lnTo>
                    <a:pt x="3346120" y="1270000"/>
                  </a:lnTo>
                  <a:lnTo>
                    <a:pt x="3332589" y="1219200"/>
                  </a:lnTo>
                  <a:lnTo>
                    <a:pt x="3317877" y="1181100"/>
                  </a:lnTo>
                  <a:lnTo>
                    <a:pt x="3302003" y="1143000"/>
                  </a:lnTo>
                  <a:lnTo>
                    <a:pt x="3284986" y="1092200"/>
                  </a:lnTo>
                  <a:lnTo>
                    <a:pt x="3266843" y="1054100"/>
                  </a:lnTo>
                  <a:lnTo>
                    <a:pt x="3247596" y="1016000"/>
                  </a:lnTo>
                  <a:lnTo>
                    <a:pt x="3227261" y="965200"/>
                  </a:lnTo>
                  <a:lnTo>
                    <a:pt x="3205857" y="927100"/>
                  </a:lnTo>
                  <a:lnTo>
                    <a:pt x="3183405" y="889000"/>
                  </a:lnTo>
                  <a:lnTo>
                    <a:pt x="3159921" y="850900"/>
                  </a:lnTo>
                  <a:lnTo>
                    <a:pt x="3135425" y="812800"/>
                  </a:lnTo>
                  <a:lnTo>
                    <a:pt x="3109936" y="774700"/>
                  </a:lnTo>
                  <a:lnTo>
                    <a:pt x="3083473" y="736600"/>
                  </a:lnTo>
                  <a:lnTo>
                    <a:pt x="3056054" y="698500"/>
                  </a:lnTo>
                  <a:lnTo>
                    <a:pt x="3027698" y="673100"/>
                  </a:lnTo>
                  <a:lnTo>
                    <a:pt x="2998424" y="635000"/>
                  </a:lnTo>
                  <a:lnTo>
                    <a:pt x="2968250" y="596900"/>
                  </a:lnTo>
                  <a:lnTo>
                    <a:pt x="2937196" y="571500"/>
                  </a:lnTo>
                  <a:lnTo>
                    <a:pt x="2905279" y="533400"/>
                  </a:lnTo>
                  <a:lnTo>
                    <a:pt x="2872520" y="508000"/>
                  </a:lnTo>
                  <a:lnTo>
                    <a:pt x="2838936" y="469900"/>
                  </a:lnTo>
                  <a:lnTo>
                    <a:pt x="2804546" y="444500"/>
                  </a:lnTo>
                  <a:lnTo>
                    <a:pt x="2769370" y="419100"/>
                  </a:lnTo>
                  <a:lnTo>
                    <a:pt x="2733425" y="393700"/>
                  </a:lnTo>
                  <a:lnTo>
                    <a:pt x="2696731" y="368300"/>
                  </a:lnTo>
                  <a:lnTo>
                    <a:pt x="2659307" y="342900"/>
                  </a:lnTo>
                  <a:lnTo>
                    <a:pt x="2621171" y="317500"/>
                  </a:lnTo>
                  <a:lnTo>
                    <a:pt x="2582341" y="292100"/>
                  </a:lnTo>
                  <a:lnTo>
                    <a:pt x="2542837" y="266700"/>
                  </a:lnTo>
                  <a:lnTo>
                    <a:pt x="2502678" y="241300"/>
                  </a:lnTo>
                  <a:lnTo>
                    <a:pt x="2461882" y="228600"/>
                  </a:lnTo>
                  <a:lnTo>
                    <a:pt x="2420468" y="203200"/>
                  </a:lnTo>
                  <a:lnTo>
                    <a:pt x="2335861" y="177800"/>
                  </a:lnTo>
                  <a:lnTo>
                    <a:pt x="2292705" y="152400"/>
                  </a:lnTo>
                  <a:lnTo>
                    <a:pt x="2069158" y="88900"/>
                  </a:lnTo>
                  <a:lnTo>
                    <a:pt x="2023026" y="88900"/>
                  </a:lnTo>
                  <a:lnTo>
                    <a:pt x="1976464" y="76200"/>
                  </a:lnTo>
                  <a:lnTo>
                    <a:pt x="1929490" y="76200"/>
                  </a:lnTo>
                  <a:lnTo>
                    <a:pt x="1882123" y="63500"/>
                  </a:lnTo>
                  <a:lnTo>
                    <a:pt x="2206783" y="63500"/>
                  </a:lnTo>
                  <a:lnTo>
                    <a:pt x="2338832" y="101600"/>
                  </a:lnTo>
                  <a:lnTo>
                    <a:pt x="2381800" y="127000"/>
                  </a:lnTo>
                  <a:lnTo>
                    <a:pt x="2466055" y="152400"/>
                  </a:lnTo>
                  <a:lnTo>
                    <a:pt x="2547956" y="203200"/>
                  </a:lnTo>
                  <a:lnTo>
                    <a:pt x="2587978" y="215900"/>
                  </a:lnTo>
                  <a:lnTo>
                    <a:pt x="2627360" y="241300"/>
                  </a:lnTo>
                  <a:lnTo>
                    <a:pt x="2666082" y="266700"/>
                  </a:lnTo>
                  <a:lnTo>
                    <a:pt x="2704128" y="292100"/>
                  </a:lnTo>
                  <a:lnTo>
                    <a:pt x="2741479" y="317500"/>
                  </a:lnTo>
                  <a:lnTo>
                    <a:pt x="2778119" y="342900"/>
                  </a:lnTo>
                  <a:lnTo>
                    <a:pt x="2814029" y="368300"/>
                  </a:lnTo>
                  <a:lnTo>
                    <a:pt x="2849193" y="406400"/>
                  </a:lnTo>
                  <a:lnTo>
                    <a:pt x="2883592" y="431800"/>
                  </a:lnTo>
                  <a:lnTo>
                    <a:pt x="2917209" y="457200"/>
                  </a:lnTo>
                  <a:lnTo>
                    <a:pt x="2950027" y="495300"/>
                  </a:lnTo>
                  <a:lnTo>
                    <a:pt x="2982027" y="520700"/>
                  </a:lnTo>
                  <a:lnTo>
                    <a:pt x="3013193" y="558800"/>
                  </a:lnTo>
                  <a:lnTo>
                    <a:pt x="3043507" y="584200"/>
                  </a:lnTo>
                  <a:lnTo>
                    <a:pt x="3072951" y="622300"/>
                  </a:lnTo>
                  <a:lnTo>
                    <a:pt x="3101507" y="660400"/>
                  </a:lnTo>
                  <a:lnTo>
                    <a:pt x="3129159" y="698500"/>
                  </a:lnTo>
                  <a:lnTo>
                    <a:pt x="3155889" y="736600"/>
                  </a:lnTo>
                  <a:lnTo>
                    <a:pt x="3181678" y="774700"/>
                  </a:lnTo>
                  <a:lnTo>
                    <a:pt x="3206510" y="812800"/>
                  </a:lnTo>
                  <a:lnTo>
                    <a:pt x="3230367" y="850900"/>
                  </a:lnTo>
                  <a:lnTo>
                    <a:pt x="3253231" y="889000"/>
                  </a:lnTo>
                  <a:lnTo>
                    <a:pt x="3275085" y="927100"/>
                  </a:lnTo>
                  <a:lnTo>
                    <a:pt x="3295911" y="965200"/>
                  </a:lnTo>
                  <a:lnTo>
                    <a:pt x="3315692" y="1003300"/>
                  </a:lnTo>
                  <a:lnTo>
                    <a:pt x="3334410" y="1054100"/>
                  </a:lnTo>
                  <a:lnTo>
                    <a:pt x="3352048" y="1092200"/>
                  </a:lnTo>
                  <a:lnTo>
                    <a:pt x="3368588" y="1130300"/>
                  </a:lnTo>
                  <a:lnTo>
                    <a:pt x="3384012" y="1181100"/>
                  </a:lnTo>
                  <a:lnTo>
                    <a:pt x="3398303" y="1219200"/>
                  </a:lnTo>
                  <a:lnTo>
                    <a:pt x="3411444" y="1270000"/>
                  </a:lnTo>
                  <a:lnTo>
                    <a:pt x="3423416" y="1308100"/>
                  </a:lnTo>
                  <a:lnTo>
                    <a:pt x="3434203" y="1358900"/>
                  </a:lnTo>
                  <a:lnTo>
                    <a:pt x="3443787" y="1397000"/>
                  </a:lnTo>
                  <a:lnTo>
                    <a:pt x="3452149" y="1447800"/>
                  </a:lnTo>
                  <a:lnTo>
                    <a:pt x="3459273" y="1498600"/>
                  </a:lnTo>
                  <a:lnTo>
                    <a:pt x="3465142" y="1549400"/>
                  </a:lnTo>
                  <a:lnTo>
                    <a:pt x="3469736" y="1587500"/>
                  </a:lnTo>
                  <a:lnTo>
                    <a:pt x="3473040" y="1638300"/>
                  </a:lnTo>
                  <a:lnTo>
                    <a:pt x="3475035" y="1689100"/>
                  </a:lnTo>
                  <a:lnTo>
                    <a:pt x="3475704" y="1739900"/>
                  </a:lnTo>
                  <a:lnTo>
                    <a:pt x="3475035" y="1778000"/>
                  </a:lnTo>
                  <a:lnTo>
                    <a:pt x="3473040" y="1828800"/>
                  </a:lnTo>
                  <a:lnTo>
                    <a:pt x="3469736" y="1879600"/>
                  </a:lnTo>
                  <a:lnTo>
                    <a:pt x="3465142" y="1930400"/>
                  </a:lnTo>
                  <a:lnTo>
                    <a:pt x="3459273" y="1981200"/>
                  </a:lnTo>
                  <a:lnTo>
                    <a:pt x="3452149" y="2019300"/>
                  </a:lnTo>
                  <a:lnTo>
                    <a:pt x="3443787" y="2070100"/>
                  </a:lnTo>
                  <a:lnTo>
                    <a:pt x="3434203" y="2108200"/>
                  </a:lnTo>
                  <a:lnTo>
                    <a:pt x="3423416" y="2159000"/>
                  </a:lnTo>
                  <a:lnTo>
                    <a:pt x="3411444" y="2209800"/>
                  </a:lnTo>
                  <a:lnTo>
                    <a:pt x="3398303" y="2247900"/>
                  </a:lnTo>
                  <a:lnTo>
                    <a:pt x="3384012" y="2298700"/>
                  </a:lnTo>
                  <a:lnTo>
                    <a:pt x="3368588" y="2336800"/>
                  </a:lnTo>
                  <a:lnTo>
                    <a:pt x="3352048" y="2374900"/>
                  </a:lnTo>
                  <a:lnTo>
                    <a:pt x="3334410" y="2425700"/>
                  </a:lnTo>
                  <a:lnTo>
                    <a:pt x="3315692" y="2463800"/>
                  </a:lnTo>
                  <a:lnTo>
                    <a:pt x="3295911" y="2501900"/>
                  </a:lnTo>
                  <a:lnTo>
                    <a:pt x="3275085" y="2540000"/>
                  </a:lnTo>
                  <a:lnTo>
                    <a:pt x="3253231" y="2590800"/>
                  </a:lnTo>
                  <a:lnTo>
                    <a:pt x="3230367" y="2628900"/>
                  </a:lnTo>
                  <a:lnTo>
                    <a:pt x="3206510" y="2667000"/>
                  </a:lnTo>
                  <a:lnTo>
                    <a:pt x="3181678" y="2705100"/>
                  </a:lnTo>
                  <a:lnTo>
                    <a:pt x="3155889" y="2743200"/>
                  </a:lnTo>
                  <a:lnTo>
                    <a:pt x="3129159" y="2781300"/>
                  </a:lnTo>
                  <a:lnTo>
                    <a:pt x="3101507" y="2806700"/>
                  </a:lnTo>
                  <a:lnTo>
                    <a:pt x="3072951" y="2844800"/>
                  </a:lnTo>
                  <a:lnTo>
                    <a:pt x="3043507" y="2882900"/>
                  </a:lnTo>
                  <a:lnTo>
                    <a:pt x="3013193" y="2921000"/>
                  </a:lnTo>
                  <a:lnTo>
                    <a:pt x="2982027" y="2946400"/>
                  </a:lnTo>
                  <a:lnTo>
                    <a:pt x="2950027" y="2984500"/>
                  </a:lnTo>
                  <a:lnTo>
                    <a:pt x="2917209" y="3009900"/>
                  </a:lnTo>
                  <a:lnTo>
                    <a:pt x="2883592" y="3035300"/>
                  </a:lnTo>
                  <a:lnTo>
                    <a:pt x="2849193" y="3073400"/>
                  </a:lnTo>
                  <a:lnTo>
                    <a:pt x="2814029" y="3098800"/>
                  </a:lnTo>
                  <a:lnTo>
                    <a:pt x="2778119" y="3124200"/>
                  </a:lnTo>
                  <a:lnTo>
                    <a:pt x="2741479" y="3149600"/>
                  </a:lnTo>
                  <a:lnTo>
                    <a:pt x="2704128" y="3175000"/>
                  </a:lnTo>
                  <a:lnTo>
                    <a:pt x="2666082" y="3200400"/>
                  </a:lnTo>
                  <a:lnTo>
                    <a:pt x="2627360" y="3225800"/>
                  </a:lnTo>
                  <a:lnTo>
                    <a:pt x="2587978" y="3251200"/>
                  </a:lnTo>
                  <a:lnTo>
                    <a:pt x="2547956" y="3276600"/>
                  </a:lnTo>
                  <a:lnTo>
                    <a:pt x="2507309" y="3289300"/>
                  </a:lnTo>
                  <a:lnTo>
                    <a:pt x="2466055" y="3314700"/>
                  </a:lnTo>
                  <a:lnTo>
                    <a:pt x="2424213" y="3327400"/>
                  </a:lnTo>
                  <a:lnTo>
                    <a:pt x="2381800" y="3352800"/>
                  </a:lnTo>
                  <a:lnTo>
                    <a:pt x="2161777" y="3416300"/>
                  </a:lnTo>
                  <a:close/>
                </a:path>
                <a:path w="3475990" h="3467100">
                  <a:moveTo>
                    <a:pt x="1930104" y="3467100"/>
                  </a:moveTo>
                  <a:lnTo>
                    <a:pt x="1545602" y="3467100"/>
                  </a:lnTo>
                  <a:lnTo>
                    <a:pt x="1498441" y="3454400"/>
                  </a:lnTo>
                  <a:lnTo>
                    <a:pt x="1977265" y="3454400"/>
                  </a:lnTo>
                  <a:lnTo>
                    <a:pt x="1930104" y="3467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9496955" y="2262477"/>
            <a:ext cx="3471545" cy="3467100"/>
            <a:chOff x="9496955" y="2262477"/>
            <a:chExt cx="3471545" cy="346710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8001" y="2294369"/>
              <a:ext cx="3409038" cy="34035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9496955" y="2262477"/>
              <a:ext cx="3471545" cy="3467100"/>
            </a:xfrm>
            <a:custGeom>
              <a:avLst/>
              <a:gdLst/>
              <a:ahLst/>
              <a:cxnLst/>
              <a:rect l="l" t="t" r="r" b="b"/>
              <a:pathLst>
                <a:path w="3471545" h="3467100">
                  <a:moveTo>
                    <a:pt x="1880089" y="12700"/>
                  </a:moveTo>
                  <a:lnTo>
                    <a:pt x="1591047" y="12700"/>
                  </a:lnTo>
                  <a:lnTo>
                    <a:pt x="1638884" y="0"/>
                  </a:lnTo>
                  <a:lnTo>
                    <a:pt x="1832252" y="0"/>
                  </a:lnTo>
                  <a:lnTo>
                    <a:pt x="1880089" y="12700"/>
                  </a:lnTo>
                  <a:close/>
                </a:path>
                <a:path w="3471545" h="3467100">
                  <a:moveTo>
                    <a:pt x="2067660" y="38100"/>
                  </a:moveTo>
                  <a:lnTo>
                    <a:pt x="1403477" y="38100"/>
                  </a:lnTo>
                  <a:lnTo>
                    <a:pt x="1496472" y="12700"/>
                  </a:lnTo>
                  <a:lnTo>
                    <a:pt x="1974665" y="12700"/>
                  </a:lnTo>
                  <a:lnTo>
                    <a:pt x="2067660" y="38100"/>
                  </a:lnTo>
                  <a:close/>
                </a:path>
                <a:path w="3471545" h="3467100">
                  <a:moveTo>
                    <a:pt x="2021369" y="3454400"/>
                  </a:moveTo>
                  <a:lnTo>
                    <a:pt x="1449767" y="3454400"/>
                  </a:lnTo>
                  <a:lnTo>
                    <a:pt x="1178826" y="3378200"/>
                  </a:lnTo>
                  <a:lnTo>
                    <a:pt x="1092469" y="3352800"/>
                  </a:lnTo>
                  <a:lnTo>
                    <a:pt x="1050111" y="3327400"/>
                  </a:lnTo>
                  <a:lnTo>
                    <a:pt x="1008324" y="3314700"/>
                  </a:lnTo>
                  <a:lnTo>
                    <a:pt x="967125" y="3289300"/>
                  </a:lnTo>
                  <a:lnTo>
                    <a:pt x="926531" y="3276600"/>
                  </a:lnTo>
                  <a:lnTo>
                    <a:pt x="886561" y="3251200"/>
                  </a:lnTo>
                  <a:lnTo>
                    <a:pt x="847232" y="3225800"/>
                  </a:lnTo>
                  <a:lnTo>
                    <a:pt x="808560" y="3200400"/>
                  </a:lnTo>
                  <a:lnTo>
                    <a:pt x="770564" y="3175000"/>
                  </a:lnTo>
                  <a:lnTo>
                    <a:pt x="733262" y="3149600"/>
                  </a:lnTo>
                  <a:lnTo>
                    <a:pt x="696671" y="3124200"/>
                  </a:lnTo>
                  <a:lnTo>
                    <a:pt x="660807" y="3098800"/>
                  </a:lnTo>
                  <a:lnTo>
                    <a:pt x="625690" y="3073400"/>
                  </a:lnTo>
                  <a:lnTo>
                    <a:pt x="591336" y="3048000"/>
                  </a:lnTo>
                  <a:lnTo>
                    <a:pt x="557763" y="3009900"/>
                  </a:lnTo>
                  <a:lnTo>
                    <a:pt x="524988" y="2984500"/>
                  </a:lnTo>
                  <a:lnTo>
                    <a:pt x="493030" y="2946400"/>
                  </a:lnTo>
                  <a:lnTo>
                    <a:pt x="461905" y="2921000"/>
                  </a:lnTo>
                  <a:lnTo>
                    <a:pt x="431631" y="2882900"/>
                  </a:lnTo>
                  <a:lnTo>
                    <a:pt x="402226" y="2844800"/>
                  </a:lnTo>
                  <a:lnTo>
                    <a:pt x="373706" y="2806700"/>
                  </a:lnTo>
                  <a:lnTo>
                    <a:pt x="346091" y="2781300"/>
                  </a:lnTo>
                  <a:lnTo>
                    <a:pt x="319396" y="2743200"/>
                  </a:lnTo>
                  <a:lnTo>
                    <a:pt x="293641" y="2705100"/>
                  </a:lnTo>
                  <a:lnTo>
                    <a:pt x="268841" y="2667000"/>
                  </a:lnTo>
                  <a:lnTo>
                    <a:pt x="245016" y="2628900"/>
                  </a:lnTo>
                  <a:lnTo>
                    <a:pt x="222182" y="2590800"/>
                  </a:lnTo>
                  <a:lnTo>
                    <a:pt x="200356" y="2552700"/>
                  </a:lnTo>
                  <a:lnTo>
                    <a:pt x="179557" y="2501900"/>
                  </a:lnTo>
                  <a:lnTo>
                    <a:pt x="159802" y="2463800"/>
                  </a:lnTo>
                  <a:lnTo>
                    <a:pt x="141108" y="2425700"/>
                  </a:lnTo>
                  <a:lnTo>
                    <a:pt x="123494" y="2374900"/>
                  </a:lnTo>
                  <a:lnTo>
                    <a:pt x="106976" y="2336800"/>
                  </a:lnTo>
                  <a:lnTo>
                    <a:pt x="91572" y="2298700"/>
                  </a:lnTo>
                  <a:lnTo>
                    <a:pt x="77299" y="2247900"/>
                  </a:lnTo>
                  <a:lnTo>
                    <a:pt x="64176" y="2209800"/>
                  </a:lnTo>
                  <a:lnTo>
                    <a:pt x="52219" y="2159000"/>
                  </a:lnTo>
                  <a:lnTo>
                    <a:pt x="41446" y="2120900"/>
                  </a:lnTo>
                  <a:lnTo>
                    <a:pt x="31875" y="2070100"/>
                  </a:lnTo>
                  <a:lnTo>
                    <a:pt x="23524" y="2019300"/>
                  </a:lnTo>
                  <a:lnTo>
                    <a:pt x="16409" y="1981200"/>
                  </a:lnTo>
                  <a:lnTo>
                    <a:pt x="10548" y="1930400"/>
                  </a:lnTo>
                  <a:lnTo>
                    <a:pt x="5959" y="1879600"/>
                  </a:lnTo>
                  <a:lnTo>
                    <a:pt x="2660" y="1828800"/>
                  </a:lnTo>
                  <a:lnTo>
                    <a:pt x="668" y="1790700"/>
                  </a:lnTo>
                  <a:lnTo>
                    <a:pt x="0" y="1739900"/>
                  </a:lnTo>
                  <a:lnTo>
                    <a:pt x="668" y="1689100"/>
                  </a:lnTo>
                  <a:lnTo>
                    <a:pt x="2660" y="1638300"/>
                  </a:lnTo>
                  <a:lnTo>
                    <a:pt x="5959" y="1587500"/>
                  </a:lnTo>
                  <a:lnTo>
                    <a:pt x="10548" y="1549400"/>
                  </a:lnTo>
                  <a:lnTo>
                    <a:pt x="16409" y="1498600"/>
                  </a:lnTo>
                  <a:lnTo>
                    <a:pt x="23524" y="1447800"/>
                  </a:lnTo>
                  <a:lnTo>
                    <a:pt x="31876" y="1409700"/>
                  </a:lnTo>
                  <a:lnTo>
                    <a:pt x="41447" y="1358900"/>
                  </a:lnTo>
                  <a:lnTo>
                    <a:pt x="52219" y="1320800"/>
                  </a:lnTo>
                  <a:lnTo>
                    <a:pt x="64176" y="1270000"/>
                  </a:lnTo>
                  <a:lnTo>
                    <a:pt x="77300" y="1219200"/>
                  </a:lnTo>
                  <a:lnTo>
                    <a:pt x="91572" y="1181100"/>
                  </a:lnTo>
                  <a:lnTo>
                    <a:pt x="106976" y="1143000"/>
                  </a:lnTo>
                  <a:lnTo>
                    <a:pt x="123495" y="1092200"/>
                  </a:lnTo>
                  <a:lnTo>
                    <a:pt x="141109" y="1054100"/>
                  </a:lnTo>
                  <a:lnTo>
                    <a:pt x="159803" y="1016000"/>
                  </a:lnTo>
                  <a:lnTo>
                    <a:pt x="179558" y="965200"/>
                  </a:lnTo>
                  <a:lnTo>
                    <a:pt x="200358" y="927100"/>
                  </a:lnTo>
                  <a:lnTo>
                    <a:pt x="222183" y="889000"/>
                  </a:lnTo>
                  <a:lnTo>
                    <a:pt x="245017" y="850900"/>
                  </a:lnTo>
                  <a:lnTo>
                    <a:pt x="268843" y="812800"/>
                  </a:lnTo>
                  <a:lnTo>
                    <a:pt x="293643" y="774700"/>
                  </a:lnTo>
                  <a:lnTo>
                    <a:pt x="319398" y="736600"/>
                  </a:lnTo>
                  <a:lnTo>
                    <a:pt x="346093" y="698500"/>
                  </a:lnTo>
                  <a:lnTo>
                    <a:pt x="373708" y="660400"/>
                  </a:lnTo>
                  <a:lnTo>
                    <a:pt x="402228" y="622300"/>
                  </a:lnTo>
                  <a:lnTo>
                    <a:pt x="431633" y="596900"/>
                  </a:lnTo>
                  <a:lnTo>
                    <a:pt x="461907" y="558800"/>
                  </a:lnTo>
                  <a:lnTo>
                    <a:pt x="493032" y="533400"/>
                  </a:lnTo>
                  <a:lnTo>
                    <a:pt x="524991" y="495300"/>
                  </a:lnTo>
                  <a:lnTo>
                    <a:pt x="557766" y="469900"/>
                  </a:lnTo>
                  <a:lnTo>
                    <a:pt x="591339" y="431800"/>
                  </a:lnTo>
                  <a:lnTo>
                    <a:pt x="625693" y="406400"/>
                  </a:lnTo>
                  <a:lnTo>
                    <a:pt x="660810" y="381000"/>
                  </a:lnTo>
                  <a:lnTo>
                    <a:pt x="696673" y="342900"/>
                  </a:lnTo>
                  <a:lnTo>
                    <a:pt x="733265" y="317500"/>
                  </a:lnTo>
                  <a:lnTo>
                    <a:pt x="770567" y="292100"/>
                  </a:lnTo>
                  <a:lnTo>
                    <a:pt x="808563" y="266700"/>
                  </a:lnTo>
                  <a:lnTo>
                    <a:pt x="847235" y="241300"/>
                  </a:lnTo>
                  <a:lnTo>
                    <a:pt x="886564" y="228600"/>
                  </a:lnTo>
                  <a:lnTo>
                    <a:pt x="967128" y="177800"/>
                  </a:lnTo>
                  <a:lnTo>
                    <a:pt x="1008327" y="165100"/>
                  </a:lnTo>
                  <a:lnTo>
                    <a:pt x="1050114" y="139700"/>
                  </a:lnTo>
                  <a:lnTo>
                    <a:pt x="1135382" y="114300"/>
                  </a:lnTo>
                  <a:lnTo>
                    <a:pt x="1178828" y="88900"/>
                  </a:lnTo>
                  <a:lnTo>
                    <a:pt x="1357617" y="38100"/>
                  </a:lnTo>
                  <a:lnTo>
                    <a:pt x="2113521" y="38100"/>
                  </a:lnTo>
                  <a:lnTo>
                    <a:pt x="2203882" y="63500"/>
                  </a:lnTo>
                  <a:lnTo>
                    <a:pt x="1639164" y="63500"/>
                  </a:lnTo>
                  <a:lnTo>
                    <a:pt x="1591485" y="76200"/>
                  </a:lnTo>
                  <a:lnTo>
                    <a:pt x="1497268" y="76200"/>
                  </a:lnTo>
                  <a:lnTo>
                    <a:pt x="1359072" y="114300"/>
                  </a:lnTo>
                  <a:lnTo>
                    <a:pt x="1313917" y="114300"/>
                  </a:lnTo>
                  <a:lnTo>
                    <a:pt x="1225083" y="139700"/>
                  </a:lnTo>
                  <a:lnTo>
                    <a:pt x="1181442" y="165100"/>
                  </a:lnTo>
                  <a:lnTo>
                    <a:pt x="1095805" y="190500"/>
                  </a:lnTo>
                  <a:lnTo>
                    <a:pt x="1053847" y="215900"/>
                  </a:lnTo>
                  <a:lnTo>
                    <a:pt x="1012488" y="228600"/>
                  </a:lnTo>
                  <a:lnTo>
                    <a:pt x="971746" y="254000"/>
                  </a:lnTo>
                  <a:lnTo>
                    <a:pt x="931640" y="266700"/>
                  </a:lnTo>
                  <a:lnTo>
                    <a:pt x="892188" y="292100"/>
                  </a:lnTo>
                  <a:lnTo>
                    <a:pt x="853410" y="317500"/>
                  </a:lnTo>
                  <a:lnTo>
                    <a:pt x="815324" y="342900"/>
                  </a:lnTo>
                  <a:lnTo>
                    <a:pt x="777950" y="368300"/>
                  </a:lnTo>
                  <a:lnTo>
                    <a:pt x="741304" y="393700"/>
                  </a:lnTo>
                  <a:lnTo>
                    <a:pt x="705407" y="419100"/>
                  </a:lnTo>
                  <a:lnTo>
                    <a:pt x="670278" y="444500"/>
                  </a:lnTo>
                  <a:lnTo>
                    <a:pt x="635934" y="482600"/>
                  </a:lnTo>
                  <a:lnTo>
                    <a:pt x="602394" y="508000"/>
                  </a:lnTo>
                  <a:lnTo>
                    <a:pt x="569678" y="546100"/>
                  </a:lnTo>
                  <a:lnTo>
                    <a:pt x="537805" y="571500"/>
                  </a:lnTo>
                  <a:lnTo>
                    <a:pt x="506791" y="609600"/>
                  </a:lnTo>
                  <a:lnTo>
                    <a:pt x="476658" y="635000"/>
                  </a:lnTo>
                  <a:lnTo>
                    <a:pt x="447423" y="673100"/>
                  </a:lnTo>
                  <a:lnTo>
                    <a:pt x="419104" y="711200"/>
                  </a:lnTo>
                  <a:lnTo>
                    <a:pt x="391722" y="749300"/>
                  </a:lnTo>
                  <a:lnTo>
                    <a:pt x="365294" y="774700"/>
                  </a:lnTo>
                  <a:lnTo>
                    <a:pt x="339839" y="812800"/>
                  </a:lnTo>
                  <a:lnTo>
                    <a:pt x="315376" y="850900"/>
                  </a:lnTo>
                  <a:lnTo>
                    <a:pt x="291924" y="889000"/>
                  </a:lnTo>
                  <a:lnTo>
                    <a:pt x="269501" y="939800"/>
                  </a:lnTo>
                  <a:lnTo>
                    <a:pt x="248126" y="977900"/>
                  </a:lnTo>
                  <a:lnTo>
                    <a:pt x="227818" y="1016000"/>
                  </a:lnTo>
                  <a:lnTo>
                    <a:pt x="208596" y="1054100"/>
                  </a:lnTo>
                  <a:lnTo>
                    <a:pt x="190478" y="1092200"/>
                  </a:lnTo>
                  <a:lnTo>
                    <a:pt x="173484" y="1143000"/>
                  </a:lnTo>
                  <a:lnTo>
                    <a:pt x="157631" y="1181100"/>
                  </a:lnTo>
                  <a:lnTo>
                    <a:pt x="142938" y="1231900"/>
                  </a:lnTo>
                  <a:lnTo>
                    <a:pt x="129425" y="1270000"/>
                  </a:lnTo>
                  <a:lnTo>
                    <a:pt x="117110" y="1320800"/>
                  </a:lnTo>
                  <a:lnTo>
                    <a:pt x="106012" y="1358900"/>
                  </a:lnTo>
                  <a:lnTo>
                    <a:pt x="96149" y="1409700"/>
                  </a:lnTo>
                  <a:lnTo>
                    <a:pt x="87541" y="1447800"/>
                  </a:lnTo>
                  <a:lnTo>
                    <a:pt x="80205" y="1498600"/>
                  </a:lnTo>
                  <a:lnTo>
                    <a:pt x="74162" y="1549400"/>
                  </a:lnTo>
                  <a:lnTo>
                    <a:pt x="69428" y="1587500"/>
                  </a:lnTo>
                  <a:lnTo>
                    <a:pt x="66024" y="1638300"/>
                  </a:lnTo>
                  <a:lnTo>
                    <a:pt x="63968" y="1689100"/>
                  </a:lnTo>
                  <a:lnTo>
                    <a:pt x="63278" y="1739900"/>
                  </a:lnTo>
                  <a:lnTo>
                    <a:pt x="63968" y="1790700"/>
                  </a:lnTo>
                  <a:lnTo>
                    <a:pt x="66024" y="1828800"/>
                  </a:lnTo>
                  <a:lnTo>
                    <a:pt x="69428" y="1879600"/>
                  </a:lnTo>
                  <a:lnTo>
                    <a:pt x="74162" y="1930400"/>
                  </a:lnTo>
                  <a:lnTo>
                    <a:pt x="80205" y="1981200"/>
                  </a:lnTo>
                  <a:lnTo>
                    <a:pt x="87541" y="2019300"/>
                  </a:lnTo>
                  <a:lnTo>
                    <a:pt x="96149" y="2070100"/>
                  </a:lnTo>
                  <a:lnTo>
                    <a:pt x="106012" y="2108200"/>
                  </a:lnTo>
                  <a:lnTo>
                    <a:pt x="117110" y="2159000"/>
                  </a:lnTo>
                  <a:lnTo>
                    <a:pt x="129425" y="2209800"/>
                  </a:lnTo>
                  <a:lnTo>
                    <a:pt x="142938" y="2247900"/>
                  </a:lnTo>
                  <a:lnTo>
                    <a:pt x="157631" y="2286000"/>
                  </a:lnTo>
                  <a:lnTo>
                    <a:pt x="173484" y="2336800"/>
                  </a:lnTo>
                  <a:lnTo>
                    <a:pt x="190478" y="2374900"/>
                  </a:lnTo>
                  <a:lnTo>
                    <a:pt x="208596" y="2425700"/>
                  </a:lnTo>
                  <a:lnTo>
                    <a:pt x="227818" y="2463800"/>
                  </a:lnTo>
                  <a:lnTo>
                    <a:pt x="248126" y="2501900"/>
                  </a:lnTo>
                  <a:lnTo>
                    <a:pt x="269501" y="2540000"/>
                  </a:lnTo>
                  <a:lnTo>
                    <a:pt x="291924" y="2578100"/>
                  </a:lnTo>
                  <a:lnTo>
                    <a:pt x="315376" y="2616200"/>
                  </a:lnTo>
                  <a:lnTo>
                    <a:pt x="339839" y="2654300"/>
                  </a:lnTo>
                  <a:lnTo>
                    <a:pt x="365294" y="2692400"/>
                  </a:lnTo>
                  <a:lnTo>
                    <a:pt x="391722" y="2730500"/>
                  </a:lnTo>
                  <a:lnTo>
                    <a:pt x="419104" y="2768600"/>
                  </a:lnTo>
                  <a:lnTo>
                    <a:pt x="447423" y="2806700"/>
                  </a:lnTo>
                  <a:lnTo>
                    <a:pt x="476658" y="2832100"/>
                  </a:lnTo>
                  <a:lnTo>
                    <a:pt x="506791" y="2870200"/>
                  </a:lnTo>
                  <a:lnTo>
                    <a:pt x="537805" y="2908300"/>
                  </a:lnTo>
                  <a:lnTo>
                    <a:pt x="569678" y="2933700"/>
                  </a:lnTo>
                  <a:lnTo>
                    <a:pt x="602394" y="2971800"/>
                  </a:lnTo>
                  <a:lnTo>
                    <a:pt x="635934" y="2997200"/>
                  </a:lnTo>
                  <a:lnTo>
                    <a:pt x="670278" y="3022600"/>
                  </a:lnTo>
                  <a:lnTo>
                    <a:pt x="705407" y="3060700"/>
                  </a:lnTo>
                  <a:lnTo>
                    <a:pt x="741304" y="3086100"/>
                  </a:lnTo>
                  <a:lnTo>
                    <a:pt x="777950" y="3111500"/>
                  </a:lnTo>
                  <a:lnTo>
                    <a:pt x="815324" y="3136900"/>
                  </a:lnTo>
                  <a:lnTo>
                    <a:pt x="853410" y="3162300"/>
                  </a:lnTo>
                  <a:lnTo>
                    <a:pt x="892188" y="3187700"/>
                  </a:lnTo>
                  <a:lnTo>
                    <a:pt x="931640" y="3200400"/>
                  </a:lnTo>
                  <a:lnTo>
                    <a:pt x="1012488" y="3251200"/>
                  </a:lnTo>
                  <a:lnTo>
                    <a:pt x="1053847" y="3263900"/>
                  </a:lnTo>
                  <a:lnTo>
                    <a:pt x="1095805" y="3289300"/>
                  </a:lnTo>
                  <a:lnTo>
                    <a:pt x="1181442" y="3314700"/>
                  </a:lnTo>
                  <a:lnTo>
                    <a:pt x="1450766" y="3390900"/>
                  </a:lnTo>
                  <a:lnTo>
                    <a:pt x="1497268" y="3390900"/>
                  </a:lnTo>
                  <a:lnTo>
                    <a:pt x="1544180" y="3403600"/>
                  </a:lnTo>
                  <a:lnTo>
                    <a:pt x="1687197" y="3403600"/>
                  </a:lnTo>
                  <a:lnTo>
                    <a:pt x="1735567" y="3416300"/>
                  </a:lnTo>
                  <a:lnTo>
                    <a:pt x="2158934" y="3416300"/>
                  </a:lnTo>
                  <a:lnTo>
                    <a:pt x="2021369" y="3454400"/>
                  </a:lnTo>
                  <a:close/>
                </a:path>
                <a:path w="3471545" h="3467100">
                  <a:moveTo>
                    <a:pt x="2158934" y="3416300"/>
                  </a:moveTo>
                  <a:lnTo>
                    <a:pt x="1735567" y="3416300"/>
                  </a:lnTo>
                  <a:lnTo>
                    <a:pt x="1783936" y="3403600"/>
                  </a:lnTo>
                  <a:lnTo>
                    <a:pt x="1926953" y="3403600"/>
                  </a:lnTo>
                  <a:lnTo>
                    <a:pt x="1973865" y="3390900"/>
                  </a:lnTo>
                  <a:lnTo>
                    <a:pt x="2020366" y="3390900"/>
                  </a:lnTo>
                  <a:lnTo>
                    <a:pt x="2289691" y="3314700"/>
                  </a:lnTo>
                  <a:lnTo>
                    <a:pt x="2375328" y="3289300"/>
                  </a:lnTo>
                  <a:lnTo>
                    <a:pt x="2417286" y="3263900"/>
                  </a:lnTo>
                  <a:lnTo>
                    <a:pt x="2458645" y="3251200"/>
                  </a:lnTo>
                  <a:lnTo>
                    <a:pt x="2539494" y="3200400"/>
                  </a:lnTo>
                  <a:lnTo>
                    <a:pt x="2578946" y="3187700"/>
                  </a:lnTo>
                  <a:lnTo>
                    <a:pt x="2617724" y="3162300"/>
                  </a:lnTo>
                  <a:lnTo>
                    <a:pt x="2655810" y="3136900"/>
                  </a:lnTo>
                  <a:lnTo>
                    <a:pt x="2693186" y="3111500"/>
                  </a:lnTo>
                  <a:lnTo>
                    <a:pt x="2729831" y="3086100"/>
                  </a:lnTo>
                  <a:lnTo>
                    <a:pt x="2765729" y="3060700"/>
                  </a:lnTo>
                  <a:lnTo>
                    <a:pt x="2800859" y="3022600"/>
                  </a:lnTo>
                  <a:lnTo>
                    <a:pt x="2835203" y="2997200"/>
                  </a:lnTo>
                  <a:lnTo>
                    <a:pt x="2868743" y="2971800"/>
                  </a:lnTo>
                  <a:lnTo>
                    <a:pt x="2901459" y="2933700"/>
                  </a:lnTo>
                  <a:lnTo>
                    <a:pt x="2933334" y="2908300"/>
                  </a:lnTo>
                  <a:lnTo>
                    <a:pt x="2964347" y="2870200"/>
                  </a:lnTo>
                  <a:lnTo>
                    <a:pt x="2994481" y="2832100"/>
                  </a:lnTo>
                  <a:lnTo>
                    <a:pt x="3023717" y="2806700"/>
                  </a:lnTo>
                  <a:lnTo>
                    <a:pt x="3052036" y="2768600"/>
                  </a:lnTo>
                  <a:lnTo>
                    <a:pt x="3079419" y="2730500"/>
                  </a:lnTo>
                  <a:lnTo>
                    <a:pt x="3105847" y="2692400"/>
                  </a:lnTo>
                  <a:lnTo>
                    <a:pt x="3131303" y="2654300"/>
                  </a:lnTo>
                  <a:lnTo>
                    <a:pt x="3155766" y="2616200"/>
                  </a:lnTo>
                  <a:lnTo>
                    <a:pt x="3179219" y="2578100"/>
                  </a:lnTo>
                  <a:lnTo>
                    <a:pt x="3201642" y="2540000"/>
                  </a:lnTo>
                  <a:lnTo>
                    <a:pt x="3223017" y="2501900"/>
                  </a:lnTo>
                  <a:lnTo>
                    <a:pt x="3243325" y="2463800"/>
                  </a:lnTo>
                  <a:lnTo>
                    <a:pt x="3262548" y="2425700"/>
                  </a:lnTo>
                  <a:lnTo>
                    <a:pt x="3280666" y="2374900"/>
                  </a:lnTo>
                  <a:lnTo>
                    <a:pt x="3297661" y="2336800"/>
                  </a:lnTo>
                  <a:lnTo>
                    <a:pt x="3313515" y="2286000"/>
                  </a:lnTo>
                  <a:lnTo>
                    <a:pt x="3328207" y="2247900"/>
                  </a:lnTo>
                  <a:lnTo>
                    <a:pt x="3341721" y="2209800"/>
                  </a:lnTo>
                  <a:lnTo>
                    <a:pt x="3354036" y="2159000"/>
                  </a:lnTo>
                  <a:lnTo>
                    <a:pt x="3365134" y="2108200"/>
                  </a:lnTo>
                  <a:lnTo>
                    <a:pt x="3374997" y="2070100"/>
                  </a:lnTo>
                  <a:lnTo>
                    <a:pt x="3383606" y="2019300"/>
                  </a:lnTo>
                  <a:lnTo>
                    <a:pt x="3390942" y="1981200"/>
                  </a:lnTo>
                  <a:lnTo>
                    <a:pt x="3396986" y="1930400"/>
                  </a:lnTo>
                  <a:lnTo>
                    <a:pt x="3401719" y="1879600"/>
                  </a:lnTo>
                  <a:lnTo>
                    <a:pt x="3405123" y="1828800"/>
                  </a:lnTo>
                  <a:lnTo>
                    <a:pt x="3407180" y="1790700"/>
                  </a:lnTo>
                  <a:lnTo>
                    <a:pt x="3407869" y="1739900"/>
                  </a:lnTo>
                  <a:lnTo>
                    <a:pt x="3407180" y="1689100"/>
                  </a:lnTo>
                  <a:lnTo>
                    <a:pt x="3405123" y="1638300"/>
                  </a:lnTo>
                  <a:lnTo>
                    <a:pt x="3401719" y="1587500"/>
                  </a:lnTo>
                  <a:lnTo>
                    <a:pt x="3396986" y="1549400"/>
                  </a:lnTo>
                  <a:lnTo>
                    <a:pt x="3390942" y="1498600"/>
                  </a:lnTo>
                  <a:lnTo>
                    <a:pt x="3383606" y="1447800"/>
                  </a:lnTo>
                  <a:lnTo>
                    <a:pt x="3374997" y="1409700"/>
                  </a:lnTo>
                  <a:lnTo>
                    <a:pt x="3365134" y="1358900"/>
                  </a:lnTo>
                  <a:lnTo>
                    <a:pt x="3354036" y="1320800"/>
                  </a:lnTo>
                  <a:lnTo>
                    <a:pt x="3341721" y="1270000"/>
                  </a:lnTo>
                  <a:lnTo>
                    <a:pt x="3328207" y="1231900"/>
                  </a:lnTo>
                  <a:lnTo>
                    <a:pt x="3313515" y="1181100"/>
                  </a:lnTo>
                  <a:lnTo>
                    <a:pt x="3297661" y="1143000"/>
                  </a:lnTo>
                  <a:lnTo>
                    <a:pt x="3280666" y="1092200"/>
                  </a:lnTo>
                  <a:lnTo>
                    <a:pt x="3262548" y="1054100"/>
                  </a:lnTo>
                  <a:lnTo>
                    <a:pt x="3243325" y="1016000"/>
                  </a:lnTo>
                  <a:lnTo>
                    <a:pt x="3223017" y="977900"/>
                  </a:lnTo>
                  <a:lnTo>
                    <a:pt x="3201642" y="939800"/>
                  </a:lnTo>
                  <a:lnTo>
                    <a:pt x="3179219" y="889000"/>
                  </a:lnTo>
                  <a:lnTo>
                    <a:pt x="3155766" y="850900"/>
                  </a:lnTo>
                  <a:lnTo>
                    <a:pt x="3131303" y="812800"/>
                  </a:lnTo>
                  <a:lnTo>
                    <a:pt x="3105847" y="774700"/>
                  </a:lnTo>
                  <a:lnTo>
                    <a:pt x="3079419" y="749300"/>
                  </a:lnTo>
                  <a:lnTo>
                    <a:pt x="3052036" y="711200"/>
                  </a:lnTo>
                  <a:lnTo>
                    <a:pt x="3023717" y="673100"/>
                  </a:lnTo>
                  <a:lnTo>
                    <a:pt x="2994481" y="635000"/>
                  </a:lnTo>
                  <a:lnTo>
                    <a:pt x="2964347" y="609600"/>
                  </a:lnTo>
                  <a:lnTo>
                    <a:pt x="2933334" y="571500"/>
                  </a:lnTo>
                  <a:lnTo>
                    <a:pt x="2901459" y="546100"/>
                  </a:lnTo>
                  <a:lnTo>
                    <a:pt x="2868743" y="508000"/>
                  </a:lnTo>
                  <a:lnTo>
                    <a:pt x="2835203" y="482600"/>
                  </a:lnTo>
                  <a:lnTo>
                    <a:pt x="2800859" y="444500"/>
                  </a:lnTo>
                  <a:lnTo>
                    <a:pt x="2765729" y="419100"/>
                  </a:lnTo>
                  <a:lnTo>
                    <a:pt x="2729831" y="393700"/>
                  </a:lnTo>
                  <a:lnTo>
                    <a:pt x="2693186" y="368300"/>
                  </a:lnTo>
                  <a:lnTo>
                    <a:pt x="2655810" y="342900"/>
                  </a:lnTo>
                  <a:lnTo>
                    <a:pt x="2617724" y="317500"/>
                  </a:lnTo>
                  <a:lnTo>
                    <a:pt x="2578946" y="292100"/>
                  </a:lnTo>
                  <a:lnTo>
                    <a:pt x="2539494" y="266700"/>
                  </a:lnTo>
                  <a:lnTo>
                    <a:pt x="2499388" y="254000"/>
                  </a:lnTo>
                  <a:lnTo>
                    <a:pt x="2458645" y="228600"/>
                  </a:lnTo>
                  <a:lnTo>
                    <a:pt x="2417286" y="215900"/>
                  </a:lnTo>
                  <a:lnTo>
                    <a:pt x="2375328" y="190500"/>
                  </a:lnTo>
                  <a:lnTo>
                    <a:pt x="2289691" y="165100"/>
                  </a:lnTo>
                  <a:lnTo>
                    <a:pt x="2246050" y="139700"/>
                  </a:lnTo>
                  <a:lnTo>
                    <a:pt x="2157216" y="114300"/>
                  </a:lnTo>
                  <a:lnTo>
                    <a:pt x="2112060" y="114300"/>
                  </a:lnTo>
                  <a:lnTo>
                    <a:pt x="1973865" y="76200"/>
                  </a:lnTo>
                  <a:lnTo>
                    <a:pt x="1879648" y="76200"/>
                  </a:lnTo>
                  <a:lnTo>
                    <a:pt x="1831970" y="63500"/>
                  </a:lnTo>
                  <a:lnTo>
                    <a:pt x="2203882" y="63500"/>
                  </a:lnTo>
                  <a:lnTo>
                    <a:pt x="2292311" y="88900"/>
                  </a:lnTo>
                  <a:lnTo>
                    <a:pt x="2335757" y="114300"/>
                  </a:lnTo>
                  <a:lnTo>
                    <a:pt x="2421026" y="139700"/>
                  </a:lnTo>
                  <a:lnTo>
                    <a:pt x="2462813" y="165100"/>
                  </a:lnTo>
                  <a:lnTo>
                    <a:pt x="2504012" y="177800"/>
                  </a:lnTo>
                  <a:lnTo>
                    <a:pt x="2584576" y="228600"/>
                  </a:lnTo>
                  <a:lnTo>
                    <a:pt x="2623906" y="241300"/>
                  </a:lnTo>
                  <a:lnTo>
                    <a:pt x="2662577" y="266700"/>
                  </a:lnTo>
                  <a:lnTo>
                    <a:pt x="2700573" y="292100"/>
                  </a:lnTo>
                  <a:lnTo>
                    <a:pt x="2737875" y="317500"/>
                  </a:lnTo>
                  <a:lnTo>
                    <a:pt x="2774466" y="342900"/>
                  </a:lnTo>
                  <a:lnTo>
                    <a:pt x="2810330" y="381000"/>
                  </a:lnTo>
                  <a:lnTo>
                    <a:pt x="2845447" y="406400"/>
                  </a:lnTo>
                  <a:lnTo>
                    <a:pt x="2879801" y="431800"/>
                  </a:lnTo>
                  <a:lnTo>
                    <a:pt x="2913374" y="469900"/>
                  </a:lnTo>
                  <a:lnTo>
                    <a:pt x="2946148" y="495300"/>
                  </a:lnTo>
                  <a:lnTo>
                    <a:pt x="2978107" y="533400"/>
                  </a:lnTo>
                  <a:lnTo>
                    <a:pt x="3009232" y="558800"/>
                  </a:lnTo>
                  <a:lnTo>
                    <a:pt x="3039505" y="596900"/>
                  </a:lnTo>
                  <a:lnTo>
                    <a:pt x="3068911" y="622300"/>
                  </a:lnTo>
                  <a:lnTo>
                    <a:pt x="3097430" y="660400"/>
                  </a:lnTo>
                  <a:lnTo>
                    <a:pt x="3125045" y="698500"/>
                  </a:lnTo>
                  <a:lnTo>
                    <a:pt x="3151739" y="736600"/>
                  </a:lnTo>
                  <a:lnTo>
                    <a:pt x="3177495" y="774700"/>
                  </a:lnTo>
                  <a:lnTo>
                    <a:pt x="3202294" y="812800"/>
                  </a:lnTo>
                  <a:lnTo>
                    <a:pt x="3226120" y="850900"/>
                  </a:lnTo>
                  <a:lnTo>
                    <a:pt x="3248954" y="889000"/>
                  </a:lnTo>
                  <a:lnTo>
                    <a:pt x="3270779" y="927100"/>
                  </a:lnTo>
                  <a:lnTo>
                    <a:pt x="3291578" y="965200"/>
                  </a:lnTo>
                  <a:lnTo>
                    <a:pt x="3311333" y="1016000"/>
                  </a:lnTo>
                  <a:lnTo>
                    <a:pt x="3330027" y="1054100"/>
                  </a:lnTo>
                  <a:lnTo>
                    <a:pt x="3347641" y="1092200"/>
                  </a:lnTo>
                  <a:lnTo>
                    <a:pt x="3364159" y="1143000"/>
                  </a:lnTo>
                  <a:lnTo>
                    <a:pt x="3379563" y="1181100"/>
                  </a:lnTo>
                  <a:lnTo>
                    <a:pt x="3393836" y="1219200"/>
                  </a:lnTo>
                  <a:lnTo>
                    <a:pt x="3406959" y="1270000"/>
                  </a:lnTo>
                  <a:lnTo>
                    <a:pt x="3418916" y="1320800"/>
                  </a:lnTo>
                  <a:lnTo>
                    <a:pt x="3429688" y="1358900"/>
                  </a:lnTo>
                  <a:lnTo>
                    <a:pt x="3439259" y="1409700"/>
                  </a:lnTo>
                  <a:lnTo>
                    <a:pt x="3447611" y="1447800"/>
                  </a:lnTo>
                  <a:lnTo>
                    <a:pt x="3454725" y="1498600"/>
                  </a:lnTo>
                  <a:lnTo>
                    <a:pt x="3460586" y="1549400"/>
                  </a:lnTo>
                  <a:lnTo>
                    <a:pt x="3465175" y="1587500"/>
                  </a:lnTo>
                  <a:lnTo>
                    <a:pt x="3468474" y="1638300"/>
                  </a:lnTo>
                  <a:lnTo>
                    <a:pt x="3470467" y="1689100"/>
                  </a:lnTo>
                  <a:lnTo>
                    <a:pt x="3471135" y="1739900"/>
                  </a:lnTo>
                  <a:lnTo>
                    <a:pt x="3470467" y="1790700"/>
                  </a:lnTo>
                  <a:lnTo>
                    <a:pt x="3468474" y="1828800"/>
                  </a:lnTo>
                  <a:lnTo>
                    <a:pt x="3465175" y="1879600"/>
                  </a:lnTo>
                  <a:lnTo>
                    <a:pt x="3460586" y="1930400"/>
                  </a:lnTo>
                  <a:lnTo>
                    <a:pt x="3454725" y="1981200"/>
                  </a:lnTo>
                  <a:lnTo>
                    <a:pt x="3447611" y="2019300"/>
                  </a:lnTo>
                  <a:lnTo>
                    <a:pt x="3439259" y="2070100"/>
                  </a:lnTo>
                  <a:lnTo>
                    <a:pt x="3429688" y="2120900"/>
                  </a:lnTo>
                  <a:lnTo>
                    <a:pt x="3418916" y="2159000"/>
                  </a:lnTo>
                  <a:lnTo>
                    <a:pt x="3406959" y="2209800"/>
                  </a:lnTo>
                  <a:lnTo>
                    <a:pt x="3393836" y="2247900"/>
                  </a:lnTo>
                  <a:lnTo>
                    <a:pt x="3379563" y="2298700"/>
                  </a:lnTo>
                  <a:lnTo>
                    <a:pt x="3364159" y="2336800"/>
                  </a:lnTo>
                  <a:lnTo>
                    <a:pt x="3347641" y="2374900"/>
                  </a:lnTo>
                  <a:lnTo>
                    <a:pt x="3330027" y="2425700"/>
                  </a:lnTo>
                  <a:lnTo>
                    <a:pt x="3311333" y="2463800"/>
                  </a:lnTo>
                  <a:lnTo>
                    <a:pt x="3291578" y="2501900"/>
                  </a:lnTo>
                  <a:lnTo>
                    <a:pt x="3270779" y="2552700"/>
                  </a:lnTo>
                  <a:lnTo>
                    <a:pt x="3248954" y="2590800"/>
                  </a:lnTo>
                  <a:lnTo>
                    <a:pt x="3226120" y="2628900"/>
                  </a:lnTo>
                  <a:lnTo>
                    <a:pt x="3202294" y="2667000"/>
                  </a:lnTo>
                  <a:lnTo>
                    <a:pt x="3177495" y="2705100"/>
                  </a:lnTo>
                  <a:lnTo>
                    <a:pt x="3151739" y="2743200"/>
                  </a:lnTo>
                  <a:lnTo>
                    <a:pt x="3125045" y="2781300"/>
                  </a:lnTo>
                  <a:lnTo>
                    <a:pt x="3097430" y="2806700"/>
                  </a:lnTo>
                  <a:lnTo>
                    <a:pt x="3068911" y="2844800"/>
                  </a:lnTo>
                  <a:lnTo>
                    <a:pt x="3039505" y="2882900"/>
                  </a:lnTo>
                  <a:lnTo>
                    <a:pt x="3009232" y="2921000"/>
                  </a:lnTo>
                  <a:lnTo>
                    <a:pt x="2978107" y="2946400"/>
                  </a:lnTo>
                  <a:lnTo>
                    <a:pt x="2946148" y="2984500"/>
                  </a:lnTo>
                  <a:lnTo>
                    <a:pt x="2913374" y="3009900"/>
                  </a:lnTo>
                  <a:lnTo>
                    <a:pt x="2879801" y="3048000"/>
                  </a:lnTo>
                  <a:lnTo>
                    <a:pt x="2845447" y="3073400"/>
                  </a:lnTo>
                  <a:lnTo>
                    <a:pt x="2810330" y="3098800"/>
                  </a:lnTo>
                  <a:lnTo>
                    <a:pt x="2774466" y="3124200"/>
                  </a:lnTo>
                  <a:lnTo>
                    <a:pt x="2737875" y="3149600"/>
                  </a:lnTo>
                  <a:lnTo>
                    <a:pt x="2700573" y="3175000"/>
                  </a:lnTo>
                  <a:lnTo>
                    <a:pt x="2662577" y="3200400"/>
                  </a:lnTo>
                  <a:lnTo>
                    <a:pt x="2623906" y="3225800"/>
                  </a:lnTo>
                  <a:lnTo>
                    <a:pt x="2584576" y="3251200"/>
                  </a:lnTo>
                  <a:lnTo>
                    <a:pt x="2544606" y="3276600"/>
                  </a:lnTo>
                  <a:lnTo>
                    <a:pt x="2504012" y="3289300"/>
                  </a:lnTo>
                  <a:lnTo>
                    <a:pt x="2462813" y="3314700"/>
                  </a:lnTo>
                  <a:lnTo>
                    <a:pt x="2421026" y="3327400"/>
                  </a:lnTo>
                  <a:lnTo>
                    <a:pt x="2378668" y="3352800"/>
                  </a:lnTo>
                  <a:lnTo>
                    <a:pt x="2158934" y="3416300"/>
                  </a:lnTo>
                  <a:close/>
                </a:path>
                <a:path w="3471545" h="3467100">
                  <a:moveTo>
                    <a:pt x="1927566" y="3467100"/>
                  </a:moveTo>
                  <a:lnTo>
                    <a:pt x="1543569" y="3467100"/>
                  </a:lnTo>
                  <a:lnTo>
                    <a:pt x="1496470" y="3454400"/>
                  </a:lnTo>
                  <a:lnTo>
                    <a:pt x="1974665" y="3454400"/>
                  </a:lnTo>
                  <a:lnTo>
                    <a:pt x="1927566" y="3467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13430081" y="2270295"/>
            <a:ext cx="3479165" cy="3454400"/>
            <a:chOff x="13430081" y="2270295"/>
            <a:chExt cx="3479165" cy="3454400"/>
          </a:xfrm>
        </p:grpSpPr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61199" y="2302116"/>
              <a:ext cx="3416638" cy="34036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3430081" y="2270295"/>
              <a:ext cx="3479165" cy="3454400"/>
            </a:xfrm>
            <a:custGeom>
              <a:avLst/>
              <a:gdLst/>
              <a:ahLst/>
              <a:cxnLst/>
              <a:rect l="l" t="t" r="r" b="b"/>
              <a:pathLst>
                <a:path w="3479165" h="3454400">
                  <a:moveTo>
                    <a:pt x="2025875" y="3441699"/>
                  </a:moveTo>
                  <a:lnTo>
                    <a:pt x="1452998" y="3441699"/>
                  </a:lnTo>
                  <a:lnTo>
                    <a:pt x="1181453" y="3365499"/>
                  </a:lnTo>
                  <a:lnTo>
                    <a:pt x="1094904" y="3340099"/>
                  </a:lnTo>
                  <a:lnTo>
                    <a:pt x="1052452" y="3314699"/>
                  </a:lnTo>
                  <a:lnTo>
                    <a:pt x="1010571" y="3301999"/>
                  </a:lnTo>
                  <a:lnTo>
                    <a:pt x="969281" y="3276599"/>
                  </a:lnTo>
                  <a:lnTo>
                    <a:pt x="928597" y="3263899"/>
                  </a:lnTo>
                  <a:lnTo>
                    <a:pt x="888537" y="3238499"/>
                  </a:lnTo>
                  <a:lnTo>
                    <a:pt x="849120" y="3213099"/>
                  </a:lnTo>
                  <a:lnTo>
                    <a:pt x="810362" y="3187699"/>
                  </a:lnTo>
                  <a:lnTo>
                    <a:pt x="772282" y="3162299"/>
                  </a:lnTo>
                  <a:lnTo>
                    <a:pt x="734896" y="3136899"/>
                  </a:lnTo>
                  <a:lnTo>
                    <a:pt x="698223" y="3111499"/>
                  </a:lnTo>
                  <a:lnTo>
                    <a:pt x="662280" y="3086099"/>
                  </a:lnTo>
                  <a:lnTo>
                    <a:pt x="627085" y="3060699"/>
                  </a:lnTo>
                  <a:lnTo>
                    <a:pt x="592654" y="3022599"/>
                  </a:lnTo>
                  <a:lnTo>
                    <a:pt x="559006" y="2997199"/>
                  </a:lnTo>
                  <a:lnTo>
                    <a:pt x="526159" y="2971799"/>
                  </a:lnTo>
                  <a:lnTo>
                    <a:pt x="494129" y="2933699"/>
                  </a:lnTo>
                  <a:lnTo>
                    <a:pt x="462934" y="2895599"/>
                  </a:lnTo>
                  <a:lnTo>
                    <a:pt x="432593" y="2870199"/>
                  </a:lnTo>
                  <a:lnTo>
                    <a:pt x="403122" y="2832099"/>
                  </a:lnTo>
                  <a:lnTo>
                    <a:pt x="374539" y="2793999"/>
                  </a:lnTo>
                  <a:lnTo>
                    <a:pt x="346862" y="2768599"/>
                  </a:lnTo>
                  <a:lnTo>
                    <a:pt x="320108" y="2730499"/>
                  </a:lnTo>
                  <a:lnTo>
                    <a:pt x="294295" y="2692399"/>
                  </a:lnTo>
                  <a:lnTo>
                    <a:pt x="269441" y="2654299"/>
                  </a:lnTo>
                  <a:lnTo>
                    <a:pt x="245562" y="2616199"/>
                  </a:lnTo>
                  <a:lnTo>
                    <a:pt x="222677" y="2578099"/>
                  </a:lnTo>
                  <a:lnTo>
                    <a:pt x="200803" y="2527299"/>
                  </a:lnTo>
                  <a:lnTo>
                    <a:pt x="179957" y="2489199"/>
                  </a:lnTo>
                  <a:lnTo>
                    <a:pt x="160158" y="2451099"/>
                  </a:lnTo>
                  <a:lnTo>
                    <a:pt x="141423" y="2412999"/>
                  </a:lnTo>
                  <a:lnTo>
                    <a:pt x="123769" y="2362199"/>
                  </a:lnTo>
                  <a:lnTo>
                    <a:pt x="107214" y="2324099"/>
                  </a:lnTo>
                  <a:lnTo>
                    <a:pt x="91776" y="2273299"/>
                  </a:lnTo>
                  <a:lnTo>
                    <a:pt x="77471" y="2235199"/>
                  </a:lnTo>
                  <a:lnTo>
                    <a:pt x="64319" y="2184399"/>
                  </a:lnTo>
                  <a:lnTo>
                    <a:pt x="52335" y="2146299"/>
                  </a:lnTo>
                  <a:lnTo>
                    <a:pt x="41539" y="2095499"/>
                  </a:lnTo>
                  <a:lnTo>
                    <a:pt x="31946" y="2057399"/>
                  </a:lnTo>
                  <a:lnTo>
                    <a:pt x="23576" y="2006599"/>
                  </a:lnTo>
                  <a:lnTo>
                    <a:pt x="16445" y="1955799"/>
                  </a:lnTo>
                  <a:lnTo>
                    <a:pt x="10572" y="1917699"/>
                  </a:lnTo>
                  <a:lnTo>
                    <a:pt x="5973" y="1866899"/>
                  </a:lnTo>
                  <a:lnTo>
                    <a:pt x="2666" y="1816099"/>
                  </a:lnTo>
                  <a:lnTo>
                    <a:pt x="669" y="1765299"/>
                  </a:lnTo>
                  <a:lnTo>
                    <a:pt x="0" y="1727199"/>
                  </a:lnTo>
                  <a:lnTo>
                    <a:pt x="669" y="1676399"/>
                  </a:lnTo>
                  <a:lnTo>
                    <a:pt x="2666" y="1625599"/>
                  </a:lnTo>
                  <a:lnTo>
                    <a:pt x="5973" y="1574799"/>
                  </a:lnTo>
                  <a:lnTo>
                    <a:pt x="10572" y="1523999"/>
                  </a:lnTo>
                  <a:lnTo>
                    <a:pt x="16445" y="1485899"/>
                  </a:lnTo>
                  <a:lnTo>
                    <a:pt x="23576" y="1435099"/>
                  </a:lnTo>
                  <a:lnTo>
                    <a:pt x="31947" y="1384299"/>
                  </a:lnTo>
                  <a:lnTo>
                    <a:pt x="41539" y="1346199"/>
                  </a:lnTo>
                  <a:lnTo>
                    <a:pt x="52336" y="1295399"/>
                  </a:lnTo>
                  <a:lnTo>
                    <a:pt x="64319" y="1257299"/>
                  </a:lnTo>
                  <a:lnTo>
                    <a:pt x="77472" y="1206499"/>
                  </a:lnTo>
                  <a:lnTo>
                    <a:pt x="91776" y="1168399"/>
                  </a:lnTo>
                  <a:lnTo>
                    <a:pt x="107215" y="1117599"/>
                  </a:lnTo>
                  <a:lnTo>
                    <a:pt x="123770" y="1079499"/>
                  </a:lnTo>
                  <a:lnTo>
                    <a:pt x="141424" y="1028699"/>
                  </a:lnTo>
                  <a:lnTo>
                    <a:pt x="160160" y="990599"/>
                  </a:lnTo>
                  <a:lnTo>
                    <a:pt x="179959" y="952499"/>
                  </a:lnTo>
                  <a:lnTo>
                    <a:pt x="200804" y="914399"/>
                  </a:lnTo>
                  <a:lnTo>
                    <a:pt x="222678" y="876299"/>
                  </a:lnTo>
                  <a:lnTo>
                    <a:pt x="245564" y="825499"/>
                  </a:lnTo>
                  <a:lnTo>
                    <a:pt x="269443" y="787399"/>
                  </a:lnTo>
                  <a:lnTo>
                    <a:pt x="294297" y="749299"/>
                  </a:lnTo>
                  <a:lnTo>
                    <a:pt x="320110" y="711199"/>
                  </a:lnTo>
                  <a:lnTo>
                    <a:pt x="346864" y="685799"/>
                  </a:lnTo>
                  <a:lnTo>
                    <a:pt x="374542" y="647699"/>
                  </a:lnTo>
                  <a:lnTo>
                    <a:pt x="403125" y="609599"/>
                  </a:lnTo>
                  <a:lnTo>
                    <a:pt x="432596" y="571499"/>
                  </a:lnTo>
                  <a:lnTo>
                    <a:pt x="462937" y="546099"/>
                  </a:lnTo>
                  <a:lnTo>
                    <a:pt x="494132" y="507999"/>
                  </a:lnTo>
                  <a:lnTo>
                    <a:pt x="526161" y="469899"/>
                  </a:lnTo>
                  <a:lnTo>
                    <a:pt x="559009" y="444499"/>
                  </a:lnTo>
                  <a:lnTo>
                    <a:pt x="592657" y="419099"/>
                  </a:lnTo>
                  <a:lnTo>
                    <a:pt x="627088" y="380999"/>
                  </a:lnTo>
                  <a:lnTo>
                    <a:pt x="662283" y="355599"/>
                  </a:lnTo>
                  <a:lnTo>
                    <a:pt x="698227" y="330199"/>
                  </a:lnTo>
                  <a:lnTo>
                    <a:pt x="734900" y="304799"/>
                  </a:lnTo>
                  <a:lnTo>
                    <a:pt x="772285" y="279399"/>
                  </a:lnTo>
                  <a:lnTo>
                    <a:pt x="810366" y="253999"/>
                  </a:lnTo>
                  <a:lnTo>
                    <a:pt x="849123" y="228599"/>
                  </a:lnTo>
                  <a:lnTo>
                    <a:pt x="888541" y="203199"/>
                  </a:lnTo>
                  <a:lnTo>
                    <a:pt x="928600" y="177799"/>
                  </a:lnTo>
                  <a:lnTo>
                    <a:pt x="969284" y="165099"/>
                  </a:lnTo>
                  <a:lnTo>
                    <a:pt x="1010575" y="139699"/>
                  </a:lnTo>
                  <a:lnTo>
                    <a:pt x="1052455" y="126999"/>
                  </a:lnTo>
                  <a:lnTo>
                    <a:pt x="1094907" y="101599"/>
                  </a:lnTo>
                  <a:lnTo>
                    <a:pt x="1360643" y="25399"/>
                  </a:lnTo>
                  <a:lnTo>
                    <a:pt x="1453000" y="0"/>
                  </a:lnTo>
                  <a:lnTo>
                    <a:pt x="2025875" y="0"/>
                  </a:lnTo>
                  <a:lnTo>
                    <a:pt x="2208794" y="50799"/>
                  </a:lnTo>
                  <a:lnTo>
                    <a:pt x="1547622" y="50799"/>
                  </a:lnTo>
                  <a:lnTo>
                    <a:pt x="1500605" y="63499"/>
                  </a:lnTo>
                  <a:lnTo>
                    <a:pt x="1454000" y="63499"/>
                  </a:lnTo>
                  <a:lnTo>
                    <a:pt x="1407826" y="76199"/>
                  </a:lnTo>
                  <a:lnTo>
                    <a:pt x="1140881" y="152399"/>
                  </a:lnTo>
                  <a:lnTo>
                    <a:pt x="1098248" y="177799"/>
                  </a:lnTo>
                  <a:lnTo>
                    <a:pt x="1056197" y="190499"/>
                  </a:lnTo>
                  <a:lnTo>
                    <a:pt x="1014745" y="215899"/>
                  </a:lnTo>
                  <a:lnTo>
                    <a:pt x="973912" y="228599"/>
                  </a:lnTo>
                  <a:lnTo>
                    <a:pt x="933717" y="253999"/>
                  </a:lnTo>
                  <a:lnTo>
                    <a:pt x="894177" y="279399"/>
                  </a:lnTo>
                  <a:lnTo>
                    <a:pt x="855313" y="292099"/>
                  </a:lnTo>
                  <a:lnTo>
                    <a:pt x="817142" y="317499"/>
                  </a:lnTo>
                  <a:lnTo>
                    <a:pt x="779684" y="342899"/>
                  </a:lnTo>
                  <a:lnTo>
                    <a:pt x="742957" y="368299"/>
                  </a:lnTo>
                  <a:lnTo>
                    <a:pt x="706980" y="406399"/>
                  </a:lnTo>
                  <a:lnTo>
                    <a:pt x="671772" y="431799"/>
                  </a:lnTo>
                  <a:lnTo>
                    <a:pt x="637351" y="457199"/>
                  </a:lnTo>
                  <a:lnTo>
                    <a:pt x="603737" y="495299"/>
                  </a:lnTo>
                  <a:lnTo>
                    <a:pt x="570948" y="520699"/>
                  </a:lnTo>
                  <a:lnTo>
                    <a:pt x="539003" y="558799"/>
                  </a:lnTo>
                  <a:lnTo>
                    <a:pt x="507921" y="584199"/>
                  </a:lnTo>
                  <a:lnTo>
                    <a:pt x="477720" y="622299"/>
                  </a:lnTo>
                  <a:lnTo>
                    <a:pt x="448420" y="647699"/>
                  </a:lnTo>
                  <a:lnTo>
                    <a:pt x="420039" y="685799"/>
                  </a:lnTo>
                  <a:lnTo>
                    <a:pt x="392595" y="723899"/>
                  </a:lnTo>
                  <a:lnTo>
                    <a:pt x="366108" y="761999"/>
                  </a:lnTo>
                  <a:lnTo>
                    <a:pt x="340596" y="800099"/>
                  </a:lnTo>
                  <a:lnTo>
                    <a:pt x="316079" y="838199"/>
                  </a:lnTo>
                  <a:lnTo>
                    <a:pt x="292574" y="876299"/>
                  </a:lnTo>
                  <a:lnTo>
                    <a:pt x="270102" y="914399"/>
                  </a:lnTo>
                  <a:lnTo>
                    <a:pt x="248679" y="952499"/>
                  </a:lnTo>
                  <a:lnTo>
                    <a:pt x="228326" y="990599"/>
                  </a:lnTo>
                  <a:lnTo>
                    <a:pt x="209061" y="1041399"/>
                  </a:lnTo>
                  <a:lnTo>
                    <a:pt x="190903" y="1079499"/>
                  </a:lnTo>
                  <a:lnTo>
                    <a:pt x="173870" y="1117599"/>
                  </a:lnTo>
                  <a:lnTo>
                    <a:pt x="157982" y="1168399"/>
                  </a:lnTo>
                  <a:lnTo>
                    <a:pt x="143257" y="1206499"/>
                  </a:lnTo>
                  <a:lnTo>
                    <a:pt x="129714" y="1257299"/>
                  </a:lnTo>
                  <a:lnTo>
                    <a:pt x="117371" y="1295399"/>
                  </a:lnTo>
                  <a:lnTo>
                    <a:pt x="106249" y="1346199"/>
                  </a:lnTo>
                  <a:lnTo>
                    <a:pt x="96364" y="1384299"/>
                  </a:lnTo>
                  <a:lnTo>
                    <a:pt x="87736" y="1435099"/>
                  </a:lnTo>
                  <a:lnTo>
                    <a:pt x="80384" y="1485899"/>
                  </a:lnTo>
                  <a:lnTo>
                    <a:pt x="74327" y="1523999"/>
                  </a:lnTo>
                  <a:lnTo>
                    <a:pt x="69583" y="1574799"/>
                  </a:lnTo>
                  <a:lnTo>
                    <a:pt x="66171" y="1625599"/>
                  </a:lnTo>
                  <a:lnTo>
                    <a:pt x="64111" y="1676399"/>
                  </a:lnTo>
                  <a:lnTo>
                    <a:pt x="63420" y="1727199"/>
                  </a:lnTo>
                  <a:lnTo>
                    <a:pt x="64111" y="1765299"/>
                  </a:lnTo>
                  <a:lnTo>
                    <a:pt x="66171" y="1816099"/>
                  </a:lnTo>
                  <a:lnTo>
                    <a:pt x="69583" y="1866899"/>
                  </a:lnTo>
                  <a:lnTo>
                    <a:pt x="74327" y="1917699"/>
                  </a:lnTo>
                  <a:lnTo>
                    <a:pt x="80384" y="1955799"/>
                  </a:lnTo>
                  <a:lnTo>
                    <a:pt x="87736" y="2006599"/>
                  </a:lnTo>
                  <a:lnTo>
                    <a:pt x="96364" y="2057399"/>
                  </a:lnTo>
                  <a:lnTo>
                    <a:pt x="106249" y="2095499"/>
                  </a:lnTo>
                  <a:lnTo>
                    <a:pt x="117371" y="2146299"/>
                  </a:lnTo>
                  <a:lnTo>
                    <a:pt x="129714" y="2184399"/>
                  </a:lnTo>
                  <a:lnTo>
                    <a:pt x="143257" y="2235199"/>
                  </a:lnTo>
                  <a:lnTo>
                    <a:pt x="157982" y="2273299"/>
                  </a:lnTo>
                  <a:lnTo>
                    <a:pt x="173870" y="2324099"/>
                  </a:lnTo>
                  <a:lnTo>
                    <a:pt x="190903" y="2362199"/>
                  </a:lnTo>
                  <a:lnTo>
                    <a:pt x="209061" y="2400299"/>
                  </a:lnTo>
                  <a:lnTo>
                    <a:pt x="228326" y="2451099"/>
                  </a:lnTo>
                  <a:lnTo>
                    <a:pt x="248679" y="2489199"/>
                  </a:lnTo>
                  <a:lnTo>
                    <a:pt x="270102" y="2527299"/>
                  </a:lnTo>
                  <a:lnTo>
                    <a:pt x="292574" y="2565399"/>
                  </a:lnTo>
                  <a:lnTo>
                    <a:pt x="316079" y="2603499"/>
                  </a:lnTo>
                  <a:lnTo>
                    <a:pt x="340596" y="2641599"/>
                  </a:lnTo>
                  <a:lnTo>
                    <a:pt x="366108" y="2679699"/>
                  </a:lnTo>
                  <a:lnTo>
                    <a:pt x="392595" y="2717799"/>
                  </a:lnTo>
                  <a:lnTo>
                    <a:pt x="420039" y="2755899"/>
                  </a:lnTo>
                  <a:lnTo>
                    <a:pt x="448420" y="2793999"/>
                  </a:lnTo>
                  <a:lnTo>
                    <a:pt x="477720" y="2819399"/>
                  </a:lnTo>
                  <a:lnTo>
                    <a:pt x="507921" y="2857499"/>
                  </a:lnTo>
                  <a:lnTo>
                    <a:pt x="539003" y="2895599"/>
                  </a:lnTo>
                  <a:lnTo>
                    <a:pt x="570948" y="2920999"/>
                  </a:lnTo>
                  <a:lnTo>
                    <a:pt x="603737" y="2959099"/>
                  </a:lnTo>
                  <a:lnTo>
                    <a:pt x="637351" y="2984499"/>
                  </a:lnTo>
                  <a:lnTo>
                    <a:pt x="671772" y="3009899"/>
                  </a:lnTo>
                  <a:lnTo>
                    <a:pt x="706980" y="3035299"/>
                  </a:lnTo>
                  <a:lnTo>
                    <a:pt x="742957" y="3073399"/>
                  </a:lnTo>
                  <a:lnTo>
                    <a:pt x="779684" y="3098799"/>
                  </a:lnTo>
                  <a:lnTo>
                    <a:pt x="817142" y="3124199"/>
                  </a:lnTo>
                  <a:lnTo>
                    <a:pt x="855313" y="3149599"/>
                  </a:lnTo>
                  <a:lnTo>
                    <a:pt x="894177" y="3162299"/>
                  </a:lnTo>
                  <a:lnTo>
                    <a:pt x="933717" y="3187699"/>
                  </a:lnTo>
                  <a:lnTo>
                    <a:pt x="1014745" y="3238499"/>
                  </a:lnTo>
                  <a:lnTo>
                    <a:pt x="1098248" y="3263899"/>
                  </a:lnTo>
                  <a:lnTo>
                    <a:pt x="1140881" y="3289299"/>
                  </a:lnTo>
                  <a:lnTo>
                    <a:pt x="1184075" y="3301999"/>
                  </a:lnTo>
                  <a:lnTo>
                    <a:pt x="1454000" y="3378199"/>
                  </a:lnTo>
                  <a:lnTo>
                    <a:pt x="1500605" y="3378199"/>
                  </a:lnTo>
                  <a:lnTo>
                    <a:pt x="1547622" y="3390899"/>
                  </a:lnTo>
                  <a:lnTo>
                    <a:pt x="1690958" y="3390899"/>
                  </a:lnTo>
                  <a:lnTo>
                    <a:pt x="1739436" y="3403599"/>
                  </a:lnTo>
                  <a:lnTo>
                    <a:pt x="2163746" y="3403599"/>
                  </a:lnTo>
                  <a:lnTo>
                    <a:pt x="2025875" y="3441699"/>
                  </a:lnTo>
                  <a:close/>
                </a:path>
                <a:path w="3479165" h="3454400">
                  <a:moveTo>
                    <a:pt x="2163746" y="3403599"/>
                  </a:moveTo>
                  <a:lnTo>
                    <a:pt x="1739436" y="3403599"/>
                  </a:lnTo>
                  <a:lnTo>
                    <a:pt x="1787913" y="3390899"/>
                  </a:lnTo>
                  <a:lnTo>
                    <a:pt x="1931248" y="3390899"/>
                  </a:lnTo>
                  <a:lnTo>
                    <a:pt x="1978265" y="3378199"/>
                  </a:lnTo>
                  <a:lnTo>
                    <a:pt x="2024870" y="3378199"/>
                  </a:lnTo>
                  <a:lnTo>
                    <a:pt x="2294795" y="3301999"/>
                  </a:lnTo>
                  <a:lnTo>
                    <a:pt x="2337990" y="3289299"/>
                  </a:lnTo>
                  <a:lnTo>
                    <a:pt x="2380622" y="3263899"/>
                  </a:lnTo>
                  <a:lnTo>
                    <a:pt x="2464126" y="3238499"/>
                  </a:lnTo>
                  <a:lnTo>
                    <a:pt x="2545155" y="3187699"/>
                  </a:lnTo>
                  <a:lnTo>
                    <a:pt x="2584694" y="3162299"/>
                  </a:lnTo>
                  <a:lnTo>
                    <a:pt x="2623559" y="3149599"/>
                  </a:lnTo>
                  <a:lnTo>
                    <a:pt x="2661730" y="3124199"/>
                  </a:lnTo>
                  <a:lnTo>
                    <a:pt x="2699189" y="3098799"/>
                  </a:lnTo>
                  <a:lnTo>
                    <a:pt x="2735916" y="3073399"/>
                  </a:lnTo>
                  <a:lnTo>
                    <a:pt x="2771893" y="3035299"/>
                  </a:lnTo>
                  <a:lnTo>
                    <a:pt x="2807102" y="3009899"/>
                  </a:lnTo>
                  <a:lnTo>
                    <a:pt x="2841523" y="2984499"/>
                  </a:lnTo>
                  <a:lnTo>
                    <a:pt x="2875137" y="2959099"/>
                  </a:lnTo>
                  <a:lnTo>
                    <a:pt x="2907927" y="2920999"/>
                  </a:lnTo>
                  <a:lnTo>
                    <a:pt x="2939872" y="2895599"/>
                  </a:lnTo>
                  <a:lnTo>
                    <a:pt x="2970955" y="2857499"/>
                  </a:lnTo>
                  <a:lnTo>
                    <a:pt x="3001156" y="2819399"/>
                  </a:lnTo>
                  <a:lnTo>
                    <a:pt x="3030457" y="2793999"/>
                  </a:lnTo>
                  <a:lnTo>
                    <a:pt x="3058839" y="2755899"/>
                  </a:lnTo>
                  <a:lnTo>
                    <a:pt x="3086283" y="2717799"/>
                  </a:lnTo>
                  <a:lnTo>
                    <a:pt x="3112770" y="2679699"/>
                  </a:lnTo>
                  <a:lnTo>
                    <a:pt x="3138282" y="2641599"/>
                  </a:lnTo>
                  <a:lnTo>
                    <a:pt x="3162800" y="2603499"/>
                  </a:lnTo>
                  <a:lnTo>
                    <a:pt x="3186305" y="2565399"/>
                  </a:lnTo>
                  <a:lnTo>
                    <a:pt x="3208778" y="2527299"/>
                  </a:lnTo>
                  <a:lnTo>
                    <a:pt x="3230201" y="2489199"/>
                  </a:lnTo>
                  <a:lnTo>
                    <a:pt x="3250555" y="2451099"/>
                  </a:lnTo>
                  <a:lnTo>
                    <a:pt x="3269820" y="2400299"/>
                  </a:lnTo>
                  <a:lnTo>
                    <a:pt x="3287979" y="2362199"/>
                  </a:lnTo>
                  <a:lnTo>
                    <a:pt x="3305012" y="2324099"/>
                  </a:lnTo>
                  <a:lnTo>
                    <a:pt x="3320900" y="2273299"/>
                  </a:lnTo>
                  <a:lnTo>
                    <a:pt x="3335626" y="2235199"/>
                  </a:lnTo>
                  <a:lnTo>
                    <a:pt x="3349169" y="2184399"/>
                  </a:lnTo>
                  <a:lnTo>
                    <a:pt x="3361512" y="2146299"/>
                  </a:lnTo>
                  <a:lnTo>
                    <a:pt x="3372635" y="2095499"/>
                  </a:lnTo>
                  <a:lnTo>
                    <a:pt x="3382520" y="2057399"/>
                  </a:lnTo>
                  <a:lnTo>
                    <a:pt x="3391148" y="2006599"/>
                  </a:lnTo>
                  <a:lnTo>
                    <a:pt x="3398500" y="1955799"/>
                  </a:lnTo>
                  <a:lnTo>
                    <a:pt x="3404557" y="1917699"/>
                  </a:lnTo>
                  <a:lnTo>
                    <a:pt x="3409301" y="1866899"/>
                  </a:lnTo>
                  <a:lnTo>
                    <a:pt x="3412713" y="1816099"/>
                  </a:lnTo>
                  <a:lnTo>
                    <a:pt x="3414774" y="1765299"/>
                  </a:lnTo>
                  <a:lnTo>
                    <a:pt x="3415465" y="1727199"/>
                  </a:lnTo>
                  <a:lnTo>
                    <a:pt x="3414774" y="1676399"/>
                  </a:lnTo>
                  <a:lnTo>
                    <a:pt x="3412713" y="1625599"/>
                  </a:lnTo>
                  <a:lnTo>
                    <a:pt x="3409301" y="1574799"/>
                  </a:lnTo>
                  <a:lnTo>
                    <a:pt x="3404557" y="1523999"/>
                  </a:lnTo>
                  <a:lnTo>
                    <a:pt x="3398500" y="1485899"/>
                  </a:lnTo>
                  <a:lnTo>
                    <a:pt x="3391148" y="1435099"/>
                  </a:lnTo>
                  <a:lnTo>
                    <a:pt x="3382520" y="1384299"/>
                  </a:lnTo>
                  <a:lnTo>
                    <a:pt x="3372635" y="1346199"/>
                  </a:lnTo>
                  <a:lnTo>
                    <a:pt x="3361512" y="1295399"/>
                  </a:lnTo>
                  <a:lnTo>
                    <a:pt x="3349169" y="1257299"/>
                  </a:lnTo>
                  <a:lnTo>
                    <a:pt x="3335626" y="1206499"/>
                  </a:lnTo>
                  <a:lnTo>
                    <a:pt x="3320900" y="1168399"/>
                  </a:lnTo>
                  <a:lnTo>
                    <a:pt x="3305012" y="1117599"/>
                  </a:lnTo>
                  <a:lnTo>
                    <a:pt x="3287979" y="1079499"/>
                  </a:lnTo>
                  <a:lnTo>
                    <a:pt x="3269820" y="1041399"/>
                  </a:lnTo>
                  <a:lnTo>
                    <a:pt x="3250555" y="990599"/>
                  </a:lnTo>
                  <a:lnTo>
                    <a:pt x="3230201" y="952499"/>
                  </a:lnTo>
                  <a:lnTo>
                    <a:pt x="3208778" y="914399"/>
                  </a:lnTo>
                  <a:lnTo>
                    <a:pt x="3186305" y="876299"/>
                  </a:lnTo>
                  <a:lnTo>
                    <a:pt x="3162800" y="838199"/>
                  </a:lnTo>
                  <a:lnTo>
                    <a:pt x="3138282" y="800099"/>
                  </a:lnTo>
                  <a:lnTo>
                    <a:pt x="3112770" y="761999"/>
                  </a:lnTo>
                  <a:lnTo>
                    <a:pt x="3086283" y="723899"/>
                  </a:lnTo>
                  <a:lnTo>
                    <a:pt x="3058839" y="685799"/>
                  </a:lnTo>
                  <a:lnTo>
                    <a:pt x="3030457" y="647699"/>
                  </a:lnTo>
                  <a:lnTo>
                    <a:pt x="3001156" y="622299"/>
                  </a:lnTo>
                  <a:lnTo>
                    <a:pt x="2970955" y="584199"/>
                  </a:lnTo>
                  <a:lnTo>
                    <a:pt x="2939872" y="558799"/>
                  </a:lnTo>
                  <a:lnTo>
                    <a:pt x="2907927" y="520699"/>
                  </a:lnTo>
                  <a:lnTo>
                    <a:pt x="2875137" y="495299"/>
                  </a:lnTo>
                  <a:lnTo>
                    <a:pt x="2841523" y="457199"/>
                  </a:lnTo>
                  <a:lnTo>
                    <a:pt x="2807102" y="431799"/>
                  </a:lnTo>
                  <a:lnTo>
                    <a:pt x="2771893" y="406399"/>
                  </a:lnTo>
                  <a:lnTo>
                    <a:pt x="2735916" y="368299"/>
                  </a:lnTo>
                  <a:lnTo>
                    <a:pt x="2699189" y="342899"/>
                  </a:lnTo>
                  <a:lnTo>
                    <a:pt x="2661730" y="317499"/>
                  </a:lnTo>
                  <a:lnTo>
                    <a:pt x="2623559" y="292099"/>
                  </a:lnTo>
                  <a:lnTo>
                    <a:pt x="2584694" y="279399"/>
                  </a:lnTo>
                  <a:lnTo>
                    <a:pt x="2545155" y="253999"/>
                  </a:lnTo>
                  <a:lnTo>
                    <a:pt x="2504959" y="228599"/>
                  </a:lnTo>
                  <a:lnTo>
                    <a:pt x="2464126" y="215899"/>
                  </a:lnTo>
                  <a:lnTo>
                    <a:pt x="2422674" y="190499"/>
                  </a:lnTo>
                  <a:lnTo>
                    <a:pt x="2380622" y="177799"/>
                  </a:lnTo>
                  <a:lnTo>
                    <a:pt x="2337990" y="152399"/>
                  </a:lnTo>
                  <a:lnTo>
                    <a:pt x="2071044" y="76199"/>
                  </a:lnTo>
                  <a:lnTo>
                    <a:pt x="2024870" y="63499"/>
                  </a:lnTo>
                  <a:lnTo>
                    <a:pt x="1978265" y="63499"/>
                  </a:lnTo>
                  <a:lnTo>
                    <a:pt x="1931248" y="50799"/>
                  </a:lnTo>
                  <a:lnTo>
                    <a:pt x="2208794" y="50799"/>
                  </a:lnTo>
                  <a:lnTo>
                    <a:pt x="2383970" y="101599"/>
                  </a:lnTo>
                  <a:lnTo>
                    <a:pt x="2426422" y="126999"/>
                  </a:lnTo>
                  <a:lnTo>
                    <a:pt x="2468302" y="139699"/>
                  </a:lnTo>
                  <a:lnTo>
                    <a:pt x="2509593" y="165099"/>
                  </a:lnTo>
                  <a:lnTo>
                    <a:pt x="2550277" y="177799"/>
                  </a:lnTo>
                  <a:lnTo>
                    <a:pt x="2590337" y="203199"/>
                  </a:lnTo>
                  <a:lnTo>
                    <a:pt x="2629754" y="228599"/>
                  </a:lnTo>
                  <a:lnTo>
                    <a:pt x="2668512" y="253999"/>
                  </a:lnTo>
                  <a:lnTo>
                    <a:pt x="2706592" y="279399"/>
                  </a:lnTo>
                  <a:lnTo>
                    <a:pt x="2743977" y="304799"/>
                  </a:lnTo>
                  <a:lnTo>
                    <a:pt x="2780650" y="330199"/>
                  </a:lnTo>
                  <a:lnTo>
                    <a:pt x="2816594" y="355599"/>
                  </a:lnTo>
                  <a:lnTo>
                    <a:pt x="2851789" y="380999"/>
                  </a:lnTo>
                  <a:lnTo>
                    <a:pt x="2886220" y="419099"/>
                  </a:lnTo>
                  <a:lnTo>
                    <a:pt x="2919867" y="444499"/>
                  </a:lnTo>
                  <a:lnTo>
                    <a:pt x="2952715" y="469899"/>
                  </a:lnTo>
                  <a:lnTo>
                    <a:pt x="2984745" y="507999"/>
                  </a:lnTo>
                  <a:lnTo>
                    <a:pt x="3015939" y="546099"/>
                  </a:lnTo>
                  <a:lnTo>
                    <a:pt x="3046280" y="571499"/>
                  </a:lnTo>
                  <a:lnTo>
                    <a:pt x="3075751" y="609599"/>
                  </a:lnTo>
                  <a:lnTo>
                    <a:pt x="3104334" y="647699"/>
                  </a:lnTo>
                  <a:lnTo>
                    <a:pt x="3132011" y="685799"/>
                  </a:lnTo>
                  <a:lnTo>
                    <a:pt x="3158764" y="711199"/>
                  </a:lnTo>
                  <a:lnTo>
                    <a:pt x="3184577" y="749299"/>
                  </a:lnTo>
                  <a:lnTo>
                    <a:pt x="3209432" y="787399"/>
                  </a:lnTo>
                  <a:lnTo>
                    <a:pt x="3233311" y="825499"/>
                  </a:lnTo>
                  <a:lnTo>
                    <a:pt x="3256196" y="876299"/>
                  </a:lnTo>
                  <a:lnTo>
                    <a:pt x="3278070" y="914399"/>
                  </a:lnTo>
                  <a:lnTo>
                    <a:pt x="3298915" y="952499"/>
                  </a:lnTo>
                  <a:lnTo>
                    <a:pt x="3318714" y="990599"/>
                  </a:lnTo>
                  <a:lnTo>
                    <a:pt x="3337449" y="1028699"/>
                  </a:lnTo>
                  <a:lnTo>
                    <a:pt x="3355103" y="1079499"/>
                  </a:lnTo>
                  <a:lnTo>
                    <a:pt x="3371658" y="1117599"/>
                  </a:lnTo>
                  <a:lnTo>
                    <a:pt x="3387096" y="1168399"/>
                  </a:lnTo>
                  <a:lnTo>
                    <a:pt x="3401400" y="1206499"/>
                  </a:lnTo>
                  <a:lnTo>
                    <a:pt x="3414553" y="1257299"/>
                  </a:lnTo>
                  <a:lnTo>
                    <a:pt x="3426536" y="1295399"/>
                  </a:lnTo>
                  <a:lnTo>
                    <a:pt x="3437333" y="1346199"/>
                  </a:lnTo>
                  <a:lnTo>
                    <a:pt x="3446925" y="1384299"/>
                  </a:lnTo>
                  <a:lnTo>
                    <a:pt x="3455295" y="1435099"/>
                  </a:lnTo>
                  <a:lnTo>
                    <a:pt x="3462426" y="1485899"/>
                  </a:lnTo>
                  <a:lnTo>
                    <a:pt x="3468300" y="1523999"/>
                  </a:lnTo>
                  <a:lnTo>
                    <a:pt x="3472899" y="1574799"/>
                  </a:lnTo>
                  <a:lnTo>
                    <a:pt x="3476205" y="1625599"/>
                  </a:lnTo>
                  <a:lnTo>
                    <a:pt x="3478202" y="1676399"/>
                  </a:lnTo>
                  <a:lnTo>
                    <a:pt x="3478872" y="1727199"/>
                  </a:lnTo>
                  <a:lnTo>
                    <a:pt x="3478202" y="1765299"/>
                  </a:lnTo>
                  <a:lnTo>
                    <a:pt x="3476205" y="1816099"/>
                  </a:lnTo>
                  <a:lnTo>
                    <a:pt x="3472899" y="1866899"/>
                  </a:lnTo>
                  <a:lnTo>
                    <a:pt x="3468300" y="1917699"/>
                  </a:lnTo>
                  <a:lnTo>
                    <a:pt x="3462426" y="1955799"/>
                  </a:lnTo>
                  <a:lnTo>
                    <a:pt x="3455295" y="2006599"/>
                  </a:lnTo>
                  <a:lnTo>
                    <a:pt x="3446925" y="2057399"/>
                  </a:lnTo>
                  <a:lnTo>
                    <a:pt x="3437333" y="2095499"/>
                  </a:lnTo>
                  <a:lnTo>
                    <a:pt x="3426536" y="2146299"/>
                  </a:lnTo>
                  <a:lnTo>
                    <a:pt x="3414553" y="2184399"/>
                  </a:lnTo>
                  <a:lnTo>
                    <a:pt x="3401400" y="2235199"/>
                  </a:lnTo>
                  <a:lnTo>
                    <a:pt x="3387096" y="2273299"/>
                  </a:lnTo>
                  <a:lnTo>
                    <a:pt x="3371658" y="2324099"/>
                  </a:lnTo>
                  <a:lnTo>
                    <a:pt x="3355103" y="2362199"/>
                  </a:lnTo>
                  <a:lnTo>
                    <a:pt x="3337449" y="2412999"/>
                  </a:lnTo>
                  <a:lnTo>
                    <a:pt x="3318714" y="2451099"/>
                  </a:lnTo>
                  <a:lnTo>
                    <a:pt x="3298915" y="2489199"/>
                  </a:lnTo>
                  <a:lnTo>
                    <a:pt x="3278070" y="2527299"/>
                  </a:lnTo>
                  <a:lnTo>
                    <a:pt x="3256196" y="2578099"/>
                  </a:lnTo>
                  <a:lnTo>
                    <a:pt x="3233311" y="2616199"/>
                  </a:lnTo>
                  <a:lnTo>
                    <a:pt x="3209432" y="2654299"/>
                  </a:lnTo>
                  <a:lnTo>
                    <a:pt x="3184577" y="2692399"/>
                  </a:lnTo>
                  <a:lnTo>
                    <a:pt x="3158764" y="2730499"/>
                  </a:lnTo>
                  <a:lnTo>
                    <a:pt x="3132011" y="2768599"/>
                  </a:lnTo>
                  <a:lnTo>
                    <a:pt x="3104334" y="2793999"/>
                  </a:lnTo>
                  <a:lnTo>
                    <a:pt x="3075751" y="2832099"/>
                  </a:lnTo>
                  <a:lnTo>
                    <a:pt x="3046280" y="2870199"/>
                  </a:lnTo>
                  <a:lnTo>
                    <a:pt x="3015939" y="2895599"/>
                  </a:lnTo>
                  <a:lnTo>
                    <a:pt x="2984745" y="2933699"/>
                  </a:lnTo>
                  <a:lnTo>
                    <a:pt x="2952715" y="2971799"/>
                  </a:lnTo>
                  <a:lnTo>
                    <a:pt x="2919867" y="2997199"/>
                  </a:lnTo>
                  <a:lnTo>
                    <a:pt x="2886220" y="3022599"/>
                  </a:lnTo>
                  <a:lnTo>
                    <a:pt x="2851789" y="3060699"/>
                  </a:lnTo>
                  <a:lnTo>
                    <a:pt x="2816594" y="3086099"/>
                  </a:lnTo>
                  <a:lnTo>
                    <a:pt x="2780650" y="3111499"/>
                  </a:lnTo>
                  <a:lnTo>
                    <a:pt x="2743977" y="3136899"/>
                  </a:lnTo>
                  <a:lnTo>
                    <a:pt x="2706592" y="3162299"/>
                  </a:lnTo>
                  <a:lnTo>
                    <a:pt x="2668512" y="3187699"/>
                  </a:lnTo>
                  <a:lnTo>
                    <a:pt x="2629754" y="3213099"/>
                  </a:lnTo>
                  <a:lnTo>
                    <a:pt x="2590337" y="3238499"/>
                  </a:lnTo>
                  <a:lnTo>
                    <a:pt x="2550277" y="3263899"/>
                  </a:lnTo>
                  <a:lnTo>
                    <a:pt x="2509593" y="3276599"/>
                  </a:lnTo>
                  <a:lnTo>
                    <a:pt x="2468302" y="3301999"/>
                  </a:lnTo>
                  <a:lnTo>
                    <a:pt x="2426422" y="3314699"/>
                  </a:lnTo>
                  <a:lnTo>
                    <a:pt x="2383970" y="3340099"/>
                  </a:lnTo>
                  <a:lnTo>
                    <a:pt x="2163746" y="3403599"/>
                  </a:lnTo>
                  <a:close/>
                </a:path>
                <a:path w="3479165" h="3454400">
                  <a:moveTo>
                    <a:pt x="1931862" y="3454399"/>
                  </a:moveTo>
                  <a:lnTo>
                    <a:pt x="1547010" y="3454399"/>
                  </a:lnTo>
                  <a:lnTo>
                    <a:pt x="1499806" y="3441699"/>
                  </a:lnTo>
                  <a:lnTo>
                    <a:pt x="1979067" y="3441699"/>
                  </a:lnTo>
                  <a:lnTo>
                    <a:pt x="1931862" y="3454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7806467"/>
            <a:ext cx="2754090" cy="248053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6168" y="31926"/>
            <a:ext cx="1666874" cy="1362074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3116341" y="6632682"/>
            <a:ext cx="3475990" cy="3467100"/>
            <a:chOff x="3116341" y="6632682"/>
            <a:chExt cx="3475990" cy="3467100"/>
          </a:xfrm>
        </p:grpSpPr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47429" y="6664533"/>
              <a:ext cx="3413526" cy="340360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116341" y="6632682"/>
              <a:ext cx="3475990" cy="3467100"/>
            </a:xfrm>
            <a:custGeom>
              <a:avLst/>
              <a:gdLst/>
              <a:ahLst/>
              <a:cxnLst/>
              <a:rect l="l" t="t" r="r" b="b"/>
              <a:pathLst>
                <a:path w="3475990" h="3467100">
                  <a:moveTo>
                    <a:pt x="1930104" y="12700"/>
                  </a:moveTo>
                  <a:lnTo>
                    <a:pt x="1545603" y="12700"/>
                  </a:lnTo>
                  <a:lnTo>
                    <a:pt x="1593142" y="0"/>
                  </a:lnTo>
                  <a:lnTo>
                    <a:pt x="1882564" y="0"/>
                  </a:lnTo>
                  <a:lnTo>
                    <a:pt x="1930104" y="12700"/>
                  </a:lnTo>
                  <a:close/>
                </a:path>
                <a:path w="3475990" h="3467100">
                  <a:moveTo>
                    <a:pt x="2024030" y="25400"/>
                  </a:moveTo>
                  <a:lnTo>
                    <a:pt x="1451677" y="25400"/>
                  </a:lnTo>
                  <a:lnTo>
                    <a:pt x="1498442" y="12700"/>
                  </a:lnTo>
                  <a:lnTo>
                    <a:pt x="1977265" y="12700"/>
                  </a:lnTo>
                  <a:lnTo>
                    <a:pt x="2024030" y="25400"/>
                  </a:lnTo>
                  <a:close/>
                </a:path>
                <a:path w="3475990" h="3467100">
                  <a:moveTo>
                    <a:pt x="2024030" y="3454400"/>
                  </a:moveTo>
                  <a:lnTo>
                    <a:pt x="1451675" y="3454400"/>
                  </a:lnTo>
                  <a:lnTo>
                    <a:pt x="1180378" y="3378200"/>
                  </a:lnTo>
                  <a:lnTo>
                    <a:pt x="1093907" y="3352800"/>
                  </a:lnTo>
                  <a:lnTo>
                    <a:pt x="1051494" y="3327400"/>
                  </a:lnTo>
                  <a:lnTo>
                    <a:pt x="1009651" y="3314700"/>
                  </a:lnTo>
                  <a:lnTo>
                    <a:pt x="968398" y="3289300"/>
                  </a:lnTo>
                  <a:lnTo>
                    <a:pt x="927751" y="3276600"/>
                  </a:lnTo>
                  <a:lnTo>
                    <a:pt x="887728" y="3251200"/>
                  </a:lnTo>
                  <a:lnTo>
                    <a:pt x="848347" y="3225800"/>
                  </a:lnTo>
                  <a:lnTo>
                    <a:pt x="809625" y="3200400"/>
                  </a:lnTo>
                  <a:lnTo>
                    <a:pt x="771579" y="3175000"/>
                  </a:lnTo>
                  <a:lnTo>
                    <a:pt x="734227" y="3149600"/>
                  </a:lnTo>
                  <a:lnTo>
                    <a:pt x="697588" y="3124200"/>
                  </a:lnTo>
                  <a:lnTo>
                    <a:pt x="661677" y="3098800"/>
                  </a:lnTo>
                  <a:lnTo>
                    <a:pt x="626514" y="3073400"/>
                  </a:lnTo>
                  <a:lnTo>
                    <a:pt x="592114" y="3035300"/>
                  </a:lnTo>
                  <a:lnTo>
                    <a:pt x="558497" y="3009900"/>
                  </a:lnTo>
                  <a:lnTo>
                    <a:pt x="525680" y="2984500"/>
                  </a:lnTo>
                  <a:lnTo>
                    <a:pt x="493679" y="2946400"/>
                  </a:lnTo>
                  <a:lnTo>
                    <a:pt x="462513" y="2921000"/>
                  </a:lnTo>
                  <a:lnTo>
                    <a:pt x="432199" y="2882900"/>
                  </a:lnTo>
                  <a:lnTo>
                    <a:pt x="402755" y="2844800"/>
                  </a:lnTo>
                  <a:lnTo>
                    <a:pt x="374198" y="2806700"/>
                  </a:lnTo>
                  <a:lnTo>
                    <a:pt x="346546" y="2781300"/>
                  </a:lnTo>
                  <a:lnTo>
                    <a:pt x="319817" y="2743200"/>
                  </a:lnTo>
                  <a:lnTo>
                    <a:pt x="294027" y="2705100"/>
                  </a:lnTo>
                  <a:lnTo>
                    <a:pt x="269195" y="2667000"/>
                  </a:lnTo>
                  <a:lnTo>
                    <a:pt x="245338" y="2628900"/>
                  </a:lnTo>
                  <a:lnTo>
                    <a:pt x="222474" y="2590800"/>
                  </a:lnTo>
                  <a:lnTo>
                    <a:pt x="200620" y="2540000"/>
                  </a:lnTo>
                  <a:lnTo>
                    <a:pt x="179794" y="2501900"/>
                  </a:lnTo>
                  <a:lnTo>
                    <a:pt x="160012" y="2463800"/>
                  </a:lnTo>
                  <a:lnTo>
                    <a:pt x="141294" y="2425700"/>
                  </a:lnTo>
                  <a:lnTo>
                    <a:pt x="123656" y="2374900"/>
                  </a:lnTo>
                  <a:lnTo>
                    <a:pt x="107116" y="2336800"/>
                  </a:lnTo>
                  <a:lnTo>
                    <a:pt x="91692" y="2298700"/>
                  </a:lnTo>
                  <a:lnTo>
                    <a:pt x="77401" y="2247900"/>
                  </a:lnTo>
                  <a:lnTo>
                    <a:pt x="64260" y="2209800"/>
                  </a:lnTo>
                  <a:lnTo>
                    <a:pt x="52288" y="2159000"/>
                  </a:lnTo>
                  <a:lnTo>
                    <a:pt x="41501" y="2108200"/>
                  </a:lnTo>
                  <a:lnTo>
                    <a:pt x="31917" y="2070100"/>
                  </a:lnTo>
                  <a:lnTo>
                    <a:pt x="23555" y="2019300"/>
                  </a:lnTo>
                  <a:lnTo>
                    <a:pt x="16430" y="1981200"/>
                  </a:lnTo>
                  <a:lnTo>
                    <a:pt x="10562" y="1930400"/>
                  </a:lnTo>
                  <a:lnTo>
                    <a:pt x="5967" y="1879600"/>
                  </a:lnTo>
                  <a:lnTo>
                    <a:pt x="2664" y="1828800"/>
                  </a:lnTo>
                  <a:lnTo>
                    <a:pt x="668" y="1778000"/>
                  </a:lnTo>
                  <a:lnTo>
                    <a:pt x="0" y="1739900"/>
                  </a:lnTo>
                  <a:lnTo>
                    <a:pt x="668" y="1689100"/>
                  </a:lnTo>
                  <a:lnTo>
                    <a:pt x="2664" y="1638300"/>
                  </a:lnTo>
                  <a:lnTo>
                    <a:pt x="5967" y="1587500"/>
                  </a:lnTo>
                  <a:lnTo>
                    <a:pt x="10562" y="1549400"/>
                  </a:lnTo>
                  <a:lnTo>
                    <a:pt x="16431" y="1498600"/>
                  </a:lnTo>
                  <a:lnTo>
                    <a:pt x="23555" y="1447800"/>
                  </a:lnTo>
                  <a:lnTo>
                    <a:pt x="31918" y="1397000"/>
                  </a:lnTo>
                  <a:lnTo>
                    <a:pt x="41501" y="1358900"/>
                  </a:lnTo>
                  <a:lnTo>
                    <a:pt x="52288" y="1308100"/>
                  </a:lnTo>
                  <a:lnTo>
                    <a:pt x="64261" y="1270000"/>
                  </a:lnTo>
                  <a:lnTo>
                    <a:pt x="77401" y="1219200"/>
                  </a:lnTo>
                  <a:lnTo>
                    <a:pt x="91693" y="1181100"/>
                  </a:lnTo>
                  <a:lnTo>
                    <a:pt x="107117" y="1130300"/>
                  </a:lnTo>
                  <a:lnTo>
                    <a:pt x="123657" y="1092200"/>
                  </a:lnTo>
                  <a:lnTo>
                    <a:pt x="141295" y="1054100"/>
                  </a:lnTo>
                  <a:lnTo>
                    <a:pt x="160014" y="1003300"/>
                  </a:lnTo>
                  <a:lnTo>
                    <a:pt x="179795" y="965200"/>
                  </a:lnTo>
                  <a:lnTo>
                    <a:pt x="200621" y="927100"/>
                  </a:lnTo>
                  <a:lnTo>
                    <a:pt x="222476" y="889000"/>
                  </a:lnTo>
                  <a:lnTo>
                    <a:pt x="245340" y="850900"/>
                  </a:lnTo>
                  <a:lnTo>
                    <a:pt x="269197" y="812800"/>
                  </a:lnTo>
                  <a:lnTo>
                    <a:pt x="294029" y="774700"/>
                  </a:lnTo>
                  <a:lnTo>
                    <a:pt x="319819" y="736600"/>
                  </a:lnTo>
                  <a:lnTo>
                    <a:pt x="346549" y="698500"/>
                  </a:lnTo>
                  <a:lnTo>
                    <a:pt x="374201" y="660400"/>
                  </a:lnTo>
                  <a:lnTo>
                    <a:pt x="402757" y="622300"/>
                  </a:lnTo>
                  <a:lnTo>
                    <a:pt x="432202" y="584200"/>
                  </a:lnTo>
                  <a:lnTo>
                    <a:pt x="462515" y="558800"/>
                  </a:lnTo>
                  <a:lnTo>
                    <a:pt x="493682" y="520700"/>
                  </a:lnTo>
                  <a:lnTo>
                    <a:pt x="525682" y="495300"/>
                  </a:lnTo>
                  <a:lnTo>
                    <a:pt x="558500" y="457200"/>
                  </a:lnTo>
                  <a:lnTo>
                    <a:pt x="592117" y="431800"/>
                  </a:lnTo>
                  <a:lnTo>
                    <a:pt x="626517" y="406400"/>
                  </a:lnTo>
                  <a:lnTo>
                    <a:pt x="661680" y="368300"/>
                  </a:lnTo>
                  <a:lnTo>
                    <a:pt x="697591" y="342900"/>
                  </a:lnTo>
                  <a:lnTo>
                    <a:pt x="734230" y="317500"/>
                  </a:lnTo>
                  <a:lnTo>
                    <a:pt x="771582" y="292100"/>
                  </a:lnTo>
                  <a:lnTo>
                    <a:pt x="809628" y="266700"/>
                  </a:lnTo>
                  <a:lnTo>
                    <a:pt x="848350" y="241300"/>
                  </a:lnTo>
                  <a:lnTo>
                    <a:pt x="887731" y="215900"/>
                  </a:lnTo>
                  <a:lnTo>
                    <a:pt x="927754" y="203200"/>
                  </a:lnTo>
                  <a:lnTo>
                    <a:pt x="1009654" y="152400"/>
                  </a:lnTo>
                  <a:lnTo>
                    <a:pt x="1093910" y="127000"/>
                  </a:lnTo>
                  <a:lnTo>
                    <a:pt x="1136877" y="101600"/>
                  </a:lnTo>
                  <a:lnTo>
                    <a:pt x="1405325" y="25400"/>
                  </a:lnTo>
                  <a:lnTo>
                    <a:pt x="2070382" y="25400"/>
                  </a:lnTo>
                  <a:lnTo>
                    <a:pt x="2206783" y="63500"/>
                  </a:lnTo>
                  <a:lnTo>
                    <a:pt x="1593580" y="63500"/>
                  </a:lnTo>
                  <a:lnTo>
                    <a:pt x="1546213" y="76200"/>
                  </a:lnTo>
                  <a:lnTo>
                    <a:pt x="1499239" y="76200"/>
                  </a:lnTo>
                  <a:lnTo>
                    <a:pt x="1452676" y="88900"/>
                  </a:lnTo>
                  <a:lnTo>
                    <a:pt x="1406544" y="88900"/>
                  </a:lnTo>
                  <a:lnTo>
                    <a:pt x="1182997" y="152400"/>
                  </a:lnTo>
                  <a:lnTo>
                    <a:pt x="1139842" y="177800"/>
                  </a:lnTo>
                  <a:lnTo>
                    <a:pt x="1055235" y="203200"/>
                  </a:lnTo>
                  <a:lnTo>
                    <a:pt x="1013821" y="228600"/>
                  </a:lnTo>
                  <a:lnTo>
                    <a:pt x="973025" y="241300"/>
                  </a:lnTo>
                  <a:lnTo>
                    <a:pt x="932866" y="266700"/>
                  </a:lnTo>
                  <a:lnTo>
                    <a:pt x="893363" y="292100"/>
                  </a:lnTo>
                  <a:lnTo>
                    <a:pt x="854534" y="317500"/>
                  </a:lnTo>
                  <a:lnTo>
                    <a:pt x="816398" y="342900"/>
                  </a:lnTo>
                  <a:lnTo>
                    <a:pt x="778974" y="368300"/>
                  </a:lnTo>
                  <a:lnTo>
                    <a:pt x="742280" y="393700"/>
                  </a:lnTo>
                  <a:lnTo>
                    <a:pt x="706336" y="419100"/>
                  </a:lnTo>
                  <a:lnTo>
                    <a:pt x="671160" y="444500"/>
                  </a:lnTo>
                  <a:lnTo>
                    <a:pt x="636771" y="469900"/>
                  </a:lnTo>
                  <a:lnTo>
                    <a:pt x="603187" y="508000"/>
                  </a:lnTo>
                  <a:lnTo>
                    <a:pt x="570428" y="533400"/>
                  </a:lnTo>
                  <a:lnTo>
                    <a:pt x="538513" y="571500"/>
                  </a:lnTo>
                  <a:lnTo>
                    <a:pt x="507459" y="596900"/>
                  </a:lnTo>
                  <a:lnTo>
                    <a:pt x="477285" y="635000"/>
                  </a:lnTo>
                  <a:lnTo>
                    <a:pt x="448011" y="673100"/>
                  </a:lnTo>
                  <a:lnTo>
                    <a:pt x="419656" y="698500"/>
                  </a:lnTo>
                  <a:lnTo>
                    <a:pt x="392237" y="736600"/>
                  </a:lnTo>
                  <a:lnTo>
                    <a:pt x="365774" y="774700"/>
                  </a:lnTo>
                  <a:lnTo>
                    <a:pt x="340286" y="812800"/>
                  </a:lnTo>
                  <a:lnTo>
                    <a:pt x="315791" y="850900"/>
                  </a:lnTo>
                  <a:lnTo>
                    <a:pt x="292308" y="889000"/>
                  </a:lnTo>
                  <a:lnTo>
                    <a:pt x="269855" y="927100"/>
                  </a:lnTo>
                  <a:lnTo>
                    <a:pt x="248452" y="965200"/>
                  </a:lnTo>
                  <a:lnTo>
                    <a:pt x="228118" y="1016000"/>
                  </a:lnTo>
                  <a:lnTo>
                    <a:pt x="208870" y="1054100"/>
                  </a:lnTo>
                  <a:lnTo>
                    <a:pt x="190729" y="1092200"/>
                  </a:lnTo>
                  <a:lnTo>
                    <a:pt x="173712" y="1143000"/>
                  </a:lnTo>
                  <a:lnTo>
                    <a:pt x="157838" y="1181100"/>
                  </a:lnTo>
                  <a:lnTo>
                    <a:pt x="143126" y="1219200"/>
                  </a:lnTo>
                  <a:lnTo>
                    <a:pt x="129595" y="1270000"/>
                  </a:lnTo>
                  <a:lnTo>
                    <a:pt x="117264" y="1308100"/>
                  </a:lnTo>
                  <a:lnTo>
                    <a:pt x="106151" y="1358900"/>
                  </a:lnTo>
                  <a:lnTo>
                    <a:pt x="96276" y="1409700"/>
                  </a:lnTo>
                  <a:lnTo>
                    <a:pt x="87656" y="1447800"/>
                  </a:lnTo>
                  <a:lnTo>
                    <a:pt x="80311" y="1498600"/>
                  </a:lnTo>
                  <a:lnTo>
                    <a:pt x="74259" y="1549400"/>
                  </a:lnTo>
                  <a:lnTo>
                    <a:pt x="69519" y="1587500"/>
                  </a:lnTo>
                  <a:lnTo>
                    <a:pt x="66111" y="1638300"/>
                  </a:lnTo>
                  <a:lnTo>
                    <a:pt x="64052" y="1689100"/>
                  </a:lnTo>
                  <a:lnTo>
                    <a:pt x="63361" y="1739900"/>
                  </a:lnTo>
                  <a:lnTo>
                    <a:pt x="64052" y="1778000"/>
                  </a:lnTo>
                  <a:lnTo>
                    <a:pt x="66111" y="1828800"/>
                  </a:lnTo>
                  <a:lnTo>
                    <a:pt x="69519" y="1879600"/>
                  </a:lnTo>
                  <a:lnTo>
                    <a:pt x="74259" y="1930400"/>
                  </a:lnTo>
                  <a:lnTo>
                    <a:pt x="80311" y="1968500"/>
                  </a:lnTo>
                  <a:lnTo>
                    <a:pt x="87656" y="2019300"/>
                  </a:lnTo>
                  <a:lnTo>
                    <a:pt x="96276" y="2070100"/>
                  </a:lnTo>
                  <a:lnTo>
                    <a:pt x="106151" y="2108200"/>
                  </a:lnTo>
                  <a:lnTo>
                    <a:pt x="117264" y="2159000"/>
                  </a:lnTo>
                  <a:lnTo>
                    <a:pt x="129595" y="2197100"/>
                  </a:lnTo>
                  <a:lnTo>
                    <a:pt x="143126" y="2247900"/>
                  </a:lnTo>
                  <a:lnTo>
                    <a:pt x="157838" y="2286000"/>
                  </a:lnTo>
                  <a:lnTo>
                    <a:pt x="173712" y="2336800"/>
                  </a:lnTo>
                  <a:lnTo>
                    <a:pt x="190729" y="2374900"/>
                  </a:lnTo>
                  <a:lnTo>
                    <a:pt x="208870" y="2413000"/>
                  </a:lnTo>
                  <a:lnTo>
                    <a:pt x="228118" y="2463800"/>
                  </a:lnTo>
                  <a:lnTo>
                    <a:pt x="248452" y="2501900"/>
                  </a:lnTo>
                  <a:lnTo>
                    <a:pt x="269855" y="2540000"/>
                  </a:lnTo>
                  <a:lnTo>
                    <a:pt x="292308" y="2578100"/>
                  </a:lnTo>
                  <a:lnTo>
                    <a:pt x="315791" y="2616200"/>
                  </a:lnTo>
                  <a:lnTo>
                    <a:pt x="340286" y="2654300"/>
                  </a:lnTo>
                  <a:lnTo>
                    <a:pt x="365774" y="2692400"/>
                  </a:lnTo>
                  <a:lnTo>
                    <a:pt x="392237" y="2730500"/>
                  </a:lnTo>
                  <a:lnTo>
                    <a:pt x="419656" y="2768600"/>
                  </a:lnTo>
                  <a:lnTo>
                    <a:pt x="448011" y="2806700"/>
                  </a:lnTo>
                  <a:lnTo>
                    <a:pt x="477285" y="2832100"/>
                  </a:lnTo>
                  <a:lnTo>
                    <a:pt x="507459" y="2870200"/>
                  </a:lnTo>
                  <a:lnTo>
                    <a:pt x="538513" y="2908300"/>
                  </a:lnTo>
                  <a:lnTo>
                    <a:pt x="570428" y="2933700"/>
                  </a:lnTo>
                  <a:lnTo>
                    <a:pt x="603187" y="2971800"/>
                  </a:lnTo>
                  <a:lnTo>
                    <a:pt x="636771" y="2997200"/>
                  </a:lnTo>
                  <a:lnTo>
                    <a:pt x="671160" y="3022600"/>
                  </a:lnTo>
                  <a:lnTo>
                    <a:pt x="706336" y="3048000"/>
                  </a:lnTo>
                  <a:lnTo>
                    <a:pt x="742280" y="3086100"/>
                  </a:lnTo>
                  <a:lnTo>
                    <a:pt x="778974" y="3111500"/>
                  </a:lnTo>
                  <a:lnTo>
                    <a:pt x="816398" y="3136900"/>
                  </a:lnTo>
                  <a:lnTo>
                    <a:pt x="854534" y="3162300"/>
                  </a:lnTo>
                  <a:lnTo>
                    <a:pt x="893363" y="3175000"/>
                  </a:lnTo>
                  <a:lnTo>
                    <a:pt x="932866" y="3200400"/>
                  </a:lnTo>
                  <a:lnTo>
                    <a:pt x="1013821" y="3251200"/>
                  </a:lnTo>
                  <a:lnTo>
                    <a:pt x="1097248" y="3276600"/>
                  </a:lnTo>
                  <a:lnTo>
                    <a:pt x="1139842" y="3302000"/>
                  </a:lnTo>
                  <a:lnTo>
                    <a:pt x="1182997" y="3314700"/>
                  </a:lnTo>
                  <a:lnTo>
                    <a:pt x="1452676" y="3390900"/>
                  </a:lnTo>
                  <a:lnTo>
                    <a:pt x="1499239" y="3390900"/>
                  </a:lnTo>
                  <a:lnTo>
                    <a:pt x="1546213" y="3403600"/>
                  </a:lnTo>
                  <a:lnTo>
                    <a:pt x="1689419" y="3403600"/>
                  </a:lnTo>
                  <a:lnTo>
                    <a:pt x="1737852" y="3416300"/>
                  </a:lnTo>
                  <a:lnTo>
                    <a:pt x="2161776" y="3416300"/>
                  </a:lnTo>
                  <a:lnTo>
                    <a:pt x="2024030" y="3454400"/>
                  </a:lnTo>
                  <a:close/>
                </a:path>
                <a:path w="3475990" h="3467100">
                  <a:moveTo>
                    <a:pt x="2161776" y="3416300"/>
                  </a:moveTo>
                  <a:lnTo>
                    <a:pt x="1737852" y="3416300"/>
                  </a:lnTo>
                  <a:lnTo>
                    <a:pt x="1786285" y="3403600"/>
                  </a:lnTo>
                  <a:lnTo>
                    <a:pt x="1929489" y="3403600"/>
                  </a:lnTo>
                  <a:lnTo>
                    <a:pt x="1976464" y="3390900"/>
                  </a:lnTo>
                  <a:lnTo>
                    <a:pt x="2023026" y="3390900"/>
                  </a:lnTo>
                  <a:lnTo>
                    <a:pt x="2292705" y="3314700"/>
                  </a:lnTo>
                  <a:lnTo>
                    <a:pt x="2335861" y="3302000"/>
                  </a:lnTo>
                  <a:lnTo>
                    <a:pt x="2378455" y="3276600"/>
                  </a:lnTo>
                  <a:lnTo>
                    <a:pt x="2461882" y="3251200"/>
                  </a:lnTo>
                  <a:lnTo>
                    <a:pt x="2542837" y="3200400"/>
                  </a:lnTo>
                  <a:lnTo>
                    <a:pt x="2582341" y="3175000"/>
                  </a:lnTo>
                  <a:lnTo>
                    <a:pt x="2621171" y="3162300"/>
                  </a:lnTo>
                  <a:lnTo>
                    <a:pt x="2659307" y="3136900"/>
                  </a:lnTo>
                  <a:lnTo>
                    <a:pt x="2696731" y="3111500"/>
                  </a:lnTo>
                  <a:lnTo>
                    <a:pt x="2733425" y="3086100"/>
                  </a:lnTo>
                  <a:lnTo>
                    <a:pt x="2769370" y="3048000"/>
                  </a:lnTo>
                  <a:lnTo>
                    <a:pt x="2804546" y="3022600"/>
                  </a:lnTo>
                  <a:lnTo>
                    <a:pt x="2838936" y="2997200"/>
                  </a:lnTo>
                  <a:lnTo>
                    <a:pt x="2872520" y="2971800"/>
                  </a:lnTo>
                  <a:lnTo>
                    <a:pt x="2905279" y="2933700"/>
                  </a:lnTo>
                  <a:lnTo>
                    <a:pt x="2937196" y="2908300"/>
                  </a:lnTo>
                  <a:lnTo>
                    <a:pt x="2968250" y="2870200"/>
                  </a:lnTo>
                  <a:lnTo>
                    <a:pt x="2998424" y="2832100"/>
                  </a:lnTo>
                  <a:lnTo>
                    <a:pt x="3027698" y="2806700"/>
                  </a:lnTo>
                  <a:lnTo>
                    <a:pt x="3056054" y="2768600"/>
                  </a:lnTo>
                  <a:lnTo>
                    <a:pt x="3083473" y="2730500"/>
                  </a:lnTo>
                  <a:lnTo>
                    <a:pt x="3109937" y="2692400"/>
                  </a:lnTo>
                  <a:lnTo>
                    <a:pt x="3135425" y="2654300"/>
                  </a:lnTo>
                  <a:lnTo>
                    <a:pt x="3159921" y="2616200"/>
                  </a:lnTo>
                  <a:lnTo>
                    <a:pt x="3183405" y="2578100"/>
                  </a:lnTo>
                  <a:lnTo>
                    <a:pt x="3205857" y="2540000"/>
                  </a:lnTo>
                  <a:lnTo>
                    <a:pt x="3227261" y="2501900"/>
                  </a:lnTo>
                  <a:lnTo>
                    <a:pt x="3247596" y="2463800"/>
                  </a:lnTo>
                  <a:lnTo>
                    <a:pt x="3266843" y="2413000"/>
                  </a:lnTo>
                  <a:lnTo>
                    <a:pt x="3284986" y="2374900"/>
                  </a:lnTo>
                  <a:lnTo>
                    <a:pt x="3302003" y="2336800"/>
                  </a:lnTo>
                  <a:lnTo>
                    <a:pt x="3317877" y="2286000"/>
                  </a:lnTo>
                  <a:lnTo>
                    <a:pt x="3332589" y="2247900"/>
                  </a:lnTo>
                  <a:lnTo>
                    <a:pt x="3346120" y="2197100"/>
                  </a:lnTo>
                  <a:lnTo>
                    <a:pt x="3358452" y="2159000"/>
                  </a:lnTo>
                  <a:lnTo>
                    <a:pt x="3369565" y="2108200"/>
                  </a:lnTo>
                  <a:lnTo>
                    <a:pt x="3379441" y="2070100"/>
                  </a:lnTo>
                  <a:lnTo>
                    <a:pt x="3388061" y="2019300"/>
                  </a:lnTo>
                  <a:lnTo>
                    <a:pt x="3395406" y="1968500"/>
                  </a:lnTo>
                  <a:lnTo>
                    <a:pt x="3401458" y="1930400"/>
                  </a:lnTo>
                  <a:lnTo>
                    <a:pt x="3406198" y="1879600"/>
                  </a:lnTo>
                  <a:lnTo>
                    <a:pt x="3409606" y="1828800"/>
                  </a:lnTo>
                  <a:lnTo>
                    <a:pt x="3411665" y="1778000"/>
                  </a:lnTo>
                  <a:lnTo>
                    <a:pt x="3412356" y="1739900"/>
                  </a:lnTo>
                  <a:lnTo>
                    <a:pt x="3411665" y="1689100"/>
                  </a:lnTo>
                  <a:lnTo>
                    <a:pt x="3409606" y="1638300"/>
                  </a:lnTo>
                  <a:lnTo>
                    <a:pt x="3406198" y="1587500"/>
                  </a:lnTo>
                  <a:lnTo>
                    <a:pt x="3401458" y="1549400"/>
                  </a:lnTo>
                  <a:lnTo>
                    <a:pt x="3395406" y="1498600"/>
                  </a:lnTo>
                  <a:lnTo>
                    <a:pt x="3388061" y="1447800"/>
                  </a:lnTo>
                  <a:lnTo>
                    <a:pt x="3379441" y="1409700"/>
                  </a:lnTo>
                  <a:lnTo>
                    <a:pt x="3369565" y="1358900"/>
                  </a:lnTo>
                  <a:lnTo>
                    <a:pt x="3358452" y="1308100"/>
                  </a:lnTo>
                  <a:lnTo>
                    <a:pt x="3346120" y="1270000"/>
                  </a:lnTo>
                  <a:lnTo>
                    <a:pt x="3332589" y="1219200"/>
                  </a:lnTo>
                  <a:lnTo>
                    <a:pt x="3317877" y="1181100"/>
                  </a:lnTo>
                  <a:lnTo>
                    <a:pt x="3302003" y="1143000"/>
                  </a:lnTo>
                  <a:lnTo>
                    <a:pt x="3284986" y="1092200"/>
                  </a:lnTo>
                  <a:lnTo>
                    <a:pt x="3266843" y="1054100"/>
                  </a:lnTo>
                  <a:lnTo>
                    <a:pt x="3247596" y="1016000"/>
                  </a:lnTo>
                  <a:lnTo>
                    <a:pt x="3227261" y="965200"/>
                  </a:lnTo>
                  <a:lnTo>
                    <a:pt x="3205857" y="927100"/>
                  </a:lnTo>
                  <a:lnTo>
                    <a:pt x="3183405" y="889000"/>
                  </a:lnTo>
                  <a:lnTo>
                    <a:pt x="3159921" y="850900"/>
                  </a:lnTo>
                  <a:lnTo>
                    <a:pt x="3135425" y="812800"/>
                  </a:lnTo>
                  <a:lnTo>
                    <a:pt x="3109937" y="774700"/>
                  </a:lnTo>
                  <a:lnTo>
                    <a:pt x="3083473" y="736600"/>
                  </a:lnTo>
                  <a:lnTo>
                    <a:pt x="3056054" y="698500"/>
                  </a:lnTo>
                  <a:lnTo>
                    <a:pt x="3027698" y="673100"/>
                  </a:lnTo>
                  <a:lnTo>
                    <a:pt x="2998424" y="635000"/>
                  </a:lnTo>
                  <a:lnTo>
                    <a:pt x="2968250" y="596900"/>
                  </a:lnTo>
                  <a:lnTo>
                    <a:pt x="2937196" y="571500"/>
                  </a:lnTo>
                  <a:lnTo>
                    <a:pt x="2905279" y="533400"/>
                  </a:lnTo>
                  <a:lnTo>
                    <a:pt x="2872520" y="508000"/>
                  </a:lnTo>
                  <a:lnTo>
                    <a:pt x="2838936" y="469900"/>
                  </a:lnTo>
                  <a:lnTo>
                    <a:pt x="2804546" y="444500"/>
                  </a:lnTo>
                  <a:lnTo>
                    <a:pt x="2769370" y="419100"/>
                  </a:lnTo>
                  <a:lnTo>
                    <a:pt x="2733425" y="393700"/>
                  </a:lnTo>
                  <a:lnTo>
                    <a:pt x="2696731" y="368300"/>
                  </a:lnTo>
                  <a:lnTo>
                    <a:pt x="2659307" y="342900"/>
                  </a:lnTo>
                  <a:lnTo>
                    <a:pt x="2621171" y="317500"/>
                  </a:lnTo>
                  <a:lnTo>
                    <a:pt x="2582341" y="292100"/>
                  </a:lnTo>
                  <a:lnTo>
                    <a:pt x="2542837" y="266700"/>
                  </a:lnTo>
                  <a:lnTo>
                    <a:pt x="2502678" y="241300"/>
                  </a:lnTo>
                  <a:lnTo>
                    <a:pt x="2461882" y="228600"/>
                  </a:lnTo>
                  <a:lnTo>
                    <a:pt x="2420468" y="203200"/>
                  </a:lnTo>
                  <a:lnTo>
                    <a:pt x="2335861" y="177800"/>
                  </a:lnTo>
                  <a:lnTo>
                    <a:pt x="2292705" y="152400"/>
                  </a:lnTo>
                  <a:lnTo>
                    <a:pt x="2069158" y="88900"/>
                  </a:lnTo>
                  <a:lnTo>
                    <a:pt x="2023026" y="88900"/>
                  </a:lnTo>
                  <a:lnTo>
                    <a:pt x="1976464" y="76200"/>
                  </a:lnTo>
                  <a:lnTo>
                    <a:pt x="1929489" y="76200"/>
                  </a:lnTo>
                  <a:lnTo>
                    <a:pt x="1882123" y="63500"/>
                  </a:lnTo>
                  <a:lnTo>
                    <a:pt x="2206783" y="63500"/>
                  </a:lnTo>
                  <a:lnTo>
                    <a:pt x="2338832" y="101600"/>
                  </a:lnTo>
                  <a:lnTo>
                    <a:pt x="2381799" y="127000"/>
                  </a:lnTo>
                  <a:lnTo>
                    <a:pt x="2466055" y="152400"/>
                  </a:lnTo>
                  <a:lnTo>
                    <a:pt x="2547955" y="203200"/>
                  </a:lnTo>
                  <a:lnTo>
                    <a:pt x="2587978" y="215900"/>
                  </a:lnTo>
                  <a:lnTo>
                    <a:pt x="2627360" y="241300"/>
                  </a:lnTo>
                  <a:lnTo>
                    <a:pt x="2666082" y="266700"/>
                  </a:lnTo>
                  <a:lnTo>
                    <a:pt x="2704128" y="292100"/>
                  </a:lnTo>
                  <a:lnTo>
                    <a:pt x="2741479" y="317500"/>
                  </a:lnTo>
                  <a:lnTo>
                    <a:pt x="2778119" y="342900"/>
                  </a:lnTo>
                  <a:lnTo>
                    <a:pt x="2814029" y="368300"/>
                  </a:lnTo>
                  <a:lnTo>
                    <a:pt x="2849193" y="406400"/>
                  </a:lnTo>
                  <a:lnTo>
                    <a:pt x="2883592" y="431800"/>
                  </a:lnTo>
                  <a:lnTo>
                    <a:pt x="2917209" y="457200"/>
                  </a:lnTo>
                  <a:lnTo>
                    <a:pt x="2950027" y="495300"/>
                  </a:lnTo>
                  <a:lnTo>
                    <a:pt x="2982027" y="520700"/>
                  </a:lnTo>
                  <a:lnTo>
                    <a:pt x="3013193" y="558800"/>
                  </a:lnTo>
                  <a:lnTo>
                    <a:pt x="3043507" y="584200"/>
                  </a:lnTo>
                  <a:lnTo>
                    <a:pt x="3072951" y="622300"/>
                  </a:lnTo>
                  <a:lnTo>
                    <a:pt x="3101507" y="660400"/>
                  </a:lnTo>
                  <a:lnTo>
                    <a:pt x="3129159" y="698500"/>
                  </a:lnTo>
                  <a:lnTo>
                    <a:pt x="3155888" y="736600"/>
                  </a:lnTo>
                  <a:lnTo>
                    <a:pt x="3181678" y="774700"/>
                  </a:lnTo>
                  <a:lnTo>
                    <a:pt x="3206510" y="812800"/>
                  </a:lnTo>
                  <a:lnTo>
                    <a:pt x="3230366" y="850900"/>
                  </a:lnTo>
                  <a:lnTo>
                    <a:pt x="3253231" y="889000"/>
                  </a:lnTo>
                  <a:lnTo>
                    <a:pt x="3275085" y="927100"/>
                  </a:lnTo>
                  <a:lnTo>
                    <a:pt x="3295911" y="965200"/>
                  </a:lnTo>
                  <a:lnTo>
                    <a:pt x="3315692" y="1003300"/>
                  </a:lnTo>
                  <a:lnTo>
                    <a:pt x="3334410" y="1054100"/>
                  </a:lnTo>
                  <a:lnTo>
                    <a:pt x="3352048" y="1092200"/>
                  </a:lnTo>
                  <a:lnTo>
                    <a:pt x="3368588" y="1130300"/>
                  </a:lnTo>
                  <a:lnTo>
                    <a:pt x="3384012" y="1181100"/>
                  </a:lnTo>
                  <a:lnTo>
                    <a:pt x="3398303" y="1219200"/>
                  </a:lnTo>
                  <a:lnTo>
                    <a:pt x="3411444" y="1270000"/>
                  </a:lnTo>
                  <a:lnTo>
                    <a:pt x="3423416" y="1308100"/>
                  </a:lnTo>
                  <a:lnTo>
                    <a:pt x="3434203" y="1358900"/>
                  </a:lnTo>
                  <a:lnTo>
                    <a:pt x="3443786" y="1397000"/>
                  </a:lnTo>
                  <a:lnTo>
                    <a:pt x="3452149" y="1447800"/>
                  </a:lnTo>
                  <a:lnTo>
                    <a:pt x="3459273" y="1498600"/>
                  </a:lnTo>
                  <a:lnTo>
                    <a:pt x="3465141" y="1549400"/>
                  </a:lnTo>
                  <a:lnTo>
                    <a:pt x="3469736" y="1587500"/>
                  </a:lnTo>
                  <a:lnTo>
                    <a:pt x="3473040" y="1638300"/>
                  </a:lnTo>
                  <a:lnTo>
                    <a:pt x="3475035" y="1689100"/>
                  </a:lnTo>
                  <a:lnTo>
                    <a:pt x="3475704" y="1739900"/>
                  </a:lnTo>
                  <a:lnTo>
                    <a:pt x="3475035" y="1778000"/>
                  </a:lnTo>
                  <a:lnTo>
                    <a:pt x="3473040" y="1828800"/>
                  </a:lnTo>
                  <a:lnTo>
                    <a:pt x="3469736" y="1879600"/>
                  </a:lnTo>
                  <a:lnTo>
                    <a:pt x="3465141" y="1930400"/>
                  </a:lnTo>
                  <a:lnTo>
                    <a:pt x="3459273" y="1981200"/>
                  </a:lnTo>
                  <a:lnTo>
                    <a:pt x="3452149" y="2019300"/>
                  </a:lnTo>
                  <a:lnTo>
                    <a:pt x="3443786" y="2070100"/>
                  </a:lnTo>
                  <a:lnTo>
                    <a:pt x="3434203" y="2108200"/>
                  </a:lnTo>
                  <a:lnTo>
                    <a:pt x="3423416" y="2159000"/>
                  </a:lnTo>
                  <a:lnTo>
                    <a:pt x="3411444" y="2209800"/>
                  </a:lnTo>
                  <a:lnTo>
                    <a:pt x="3398303" y="2247900"/>
                  </a:lnTo>
                  <a:lnTo>
                    <a:pt x="3384012" y="2298700"/>
                  </a:lnTo>
                  <a:lnTo>
                    <a:pt x="3368588" y="2336800"/>
                  </a:lnTo>
                  <a:lnTo>
                    <a:pt x="3352048" y="2374900"/>
                  </a:lnTo>
                  <a:lnTo>
                    <a:pt x="3334410" y="2425700"/>
                  </a:lnTo>
                  <a:lnTo>
                    <a:pt x="3315692" y="2463800"/>
                  </a:lnTo>
                  <a:lnTo>
                    <a:pt x="3295911" y="2501900"/>
                  </a:lnTo>
                  <a:lnTo>
                    <a:pt x="3275085" y="2540000"/>
                  </a:lnTo>
                  <a:lnTo>
                    <a:pt x="3253231" y="2590800"/>
                  </a:lnTo>
                  <a:lnTo>
                    <a:pt x="3230366" y="2628900"/>
                  </a:lnTo>
                  <a:lnTo>
                    <a:pt x="3206510" y="2667000"/>
                  </a:lnTo>
                  <a:lnTo>
                    <a:pt x="3181678" y="2705100"/>
                  </a:lnTo>
                  <a:lnTo>
                    <a:pt x="3155888" y="2743200"/>
                  </a:lnTo>
                  <a:lnTo>
                    <a:pt x="3129159" y="2781300"/>
                  </a:lnTo>
                  <a:lnTo>
                    <a:pt x="3101507" y="2806700"/>
                  </a:lnTo>
                  <a:lnTo>
                    <a:pt x="3072951" y="2844800"/>
                  </a:lnTo>
                  <a:lnTo>
                    <a:pt x="3043507" y="2882900"/>
                  </a:lnTo>
                  <a:lnTo>
                    <a:pt x="3013193" y="2921000"/>
                  </a:lnTo>
                  <a:lnTo>
                    <a:pt x="2982027" y="2946400"/>
                  </a:lnTo>
                  <a:lnTo>
                    <a:pt x="2950027" y="2984500"/>
                  </a:lnTo>
                  <a:lnTo>
                    <a:pt x="2917209" y="3009900"/>
                  </a:lnTo>
                  <a:lnTo>
                    <a:pt x="2883592" y="3035300"/>
                  </a:lnTo>
                  <a:lnTo>
                    <a:pt x="2849193" y="3073400"/>
                  </a:lnTo>
                  <a:lnTo>
                    <a:pt x="2814029" y="3098800"/>
                  </a:lnTo>
                  <a:lnTo>
                    <a:pt x="2778119" y="3124200"/>
                  </a:lnTo>
                  <a:lnTo>
                    <a:pt x="2741479" y="3149600"/>
                  </a:lnTo>
                  <a:lnTo>
                    <a:pt x="2704128" y="3175000"/>
                  </a:lnTo>
                  <a:lnTo>
                    <a:pt x="2666082" y="3200400"/>
                  </a:lnTo>
                  <a:lnTo>
                    <a:pt x="2627360" y="3225800"/>
                  </a:lnTo>
                  <a:lnTo>
                    <a:pt x="2587978" y="3251200"/>
                  </a:lnTo>
                  <a:lnTo>
                    <a:pt x="2547955" y="3276600"/>
                  </a:lnTo>
                  <a:lnTo>
                    <a:pt x="2507309" y="3289300"/>
                  </a:lnTo>
                  <a:lnTo>
                    <a:pt x="2466055" y="3314700"/>
                  </a:lnTo>
                  <a:lnTo>
                    <a:pt x="2424213" y="3327400"/>
                  </a:lnTo>
                  <a:lnTo>
                    <a:pt x="2381799" y="3352800"/>
                  </a:lnTo>
                  <a:lnTo>
                    <a:pt x="2161776" y="3416300"/>
                  </a:lnTo>
                  <a:close/>
                </a:path>
                <a:path w="3475990" h="3467100">
                  <a:moveTo>
                    <a:pt x="1930104" y="3467100"/>
                  </a:moveTo>
                  <a:lnTo>
                    <a:pt x="1545601" y="3467100"/>
                  </a:lnTo>
                  <a:lnTo>
                    <a:pt x="1498440" y="3454400"/>
                  </a:lnTo>
                  <a:lnTo>
                    <a:pt x="1977265" y="3454400"/>
                  </a:lnTo>
                  <a:lnTo>
                    <a:pt x="1930104" y="3467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7488539" y="6632682"/>
            <a:ext cx="3475990" cy="3467100"/>
            <a:chOff x="7488539" y="6632682"/>
            <a:chExt cx="3475990" cy="3467100"/>
          </a:xfrm>
        </p:grpSpPr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19627" y="6664533"/>
              <a:ext cx="3413527" cy="3403600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7488539" y="6632682"/>
              <a:ext cx="3475990" cy="3467100"/>
            </a:xfrm>
            <a:custGeom>
              <a:avLst/>
              <a:gdLst/>
              <a:ahLst/>
              <a:cxnLst/>
              <a:rect l="l" t="t" r="r" b="b"/>
              <a:pathLst>
                <a:path w="3475990" h="3467100">
                  <a:moveTo>
                    <a:pt x="1930104" y="12700"/>
                  </a:moveTo>
                  <a:lnTo>
                    <a:pt x="1545603" y="12700"/>
                  </a:lnTo>
                  <a:lnTo>
                    <a:pt x="1593142" y="0"/>
                  </a:lnTo>
                  <a:lnTo>
                    <a:pt x="1882564" y="0"/>
                  </a:lnTo>
                  <a:lnTo>
                    <a:pt x="1930104" y="12700"/>
                  </a:lnTo>
                  <a:close/>
                </a:path>
                <a:path w="3475990" h="3467100">
                  <a:moveTo>
                    <a:pt x="2024031" y="25400"/>
                  </a:moveTo>
                  <a:lnTo>
                    <a:pt x="1451677" y="25400"/>
                  </a:lnTo>
                  <a:lnTo>
                    <a:pt x="1498442" y="12700"/>
                  </a:lnTo>
                  <a:lnTo>
                    <a:pt x="1977265" y="12700"/>
                  </a:lnTo>
                  <a:lnTo>
                    <a:pt x="2024031" y="25400"/>
                  </a:lnTo>
                  <a:close/>
                </a:path>
                <a:path w="3475990" h="3467100">
                  <a:moveTo>
                    <a:pt x="2024031" y="3454400"/>
                  </a:moveTo>
                  <a:lnTo>
                    <a:pt x="1451676" y="3454400"/>
                  </a:lnTo>
                  <a:lnTo>
                    <a:pt x="1180378" y="3378200"/>
                  </a:lnTo>
                  <a:lnTo>
                    <a:pt x="1093907" y="3352800"/>
                  </a:lnTo>
                  <a:lnTo>
                    <a:pt x="1051494" y="3327400"/>
                  </a:lnTo>
                  <a:lnTo>
                    <a:pt x="1009652" y="3314700"/>
                  </a:lnTo>
                  <a:lnTo>
                    <a:pt x="968398" y="3289300"/>
                  </a:lnTo>
                  <a:lnTo>
                    <a:pt x="927752" y="3276600"/>
                  </a:lnTo>
                  <a:lnTo>
                    <a:pt x="887729" y="3251200"/>
                  </a:lnTo>
                  <a:lnTo>
                    <a:pt x="848347" y="3225800"/>
                  </a:lnTo>
                  <a:lnTo>
                    <a:pt x="809625" y="3200400"/>
                  </a:lnTo>
                  <a:lnTo>
                    <a:pt x="771579" y="3175000"/>
                  </a:lnTo>
                  <a:lnTo>
                    <a:pt x="734228" y="3149600"/>
                  </a:lnTo>
                  <a:lnTo>
                    <a:pt x="697588" y="3124200"/>
                  </a:lnTo>
                  <a:lnTo>
                    <a:pt x="661677" y="3098800"/>
                  </a:lnTo>
                  <a:lnTo>
                    <a:pt x="626514" y="3073400"/>
                  </a:lnTo>
                  <a:lnTo>
                    <a:pt x="592115" y="3035300"/>
                  </a:lnTo>
                  <a:lnTo>
                    <a:pt x="558497" y="3009900"/>
                  </a:lnTo>
                  <a:lnTo>
                    <a:pt x="525680" y="2984500"/>
                  </a:lnTo>
                  <a:lnTo>
                    <a:pt x="493679" y="2946400"/>
                  </a:lnTo>
                  <a:lnTo>
                    <a:pt x="462513" y="2921000"/>
                  </a:lnTo>
                  <a:lnTo>
                    <a:pt x="432199" y="2882900"/>
                  </a:lnTo>
                  <a:lnTo>
                    <a:pt x="402755" y="2844800"/>
                  </a:lnTo>
                  <a:lnTo>
                    <a:pt x="374199" y="2806700"/>
                  </a:lnTo>
                  <a:lnTo>
                    <a:pt x="346547" y="2781300"/>
                  </a:lnTo>
                  <a:lnTo>
                    <a:pt x="319817" y="2743200"/>
                  </a:lnTo>
                  <a:lnTo>
                    <a:pt x="294028" y="2705100"/>
                  </a:lnTo>
                  <a:lnTo>
                    <a:pt x="269196" y="2667000"/>
                  </a:lnTo>
                  <a:lnTo>
                    <a:pt x="245339" y="2628900"/>
                  </a:lnTo>
                  <a:lnTo>
                    <a:pt x="222474" y="2590800"/>
                  </a:lnTo>
                  <a:lnTo>
                    <a:pt x="200620" y="2540000"/>
                  </a:lnTo>
                  <a:lnTo>
                    <a:pt x="179794" y="2501900"/>
                  </a:lnTo>
                  <a:lnTo>
                    <a:pt x="160013" y="2463800"/>
                  </a:lnTo>
                  <a:lnTo>
                    <a:pt x="141294" y="2425700"/>
                  </a:lnTo>
                  <a:lnTo>
                    <a:pt x="123656" y="2374900"/>
                  </a:lnTo>
                  <a:lnTo>
                    <a:pt x="107117" y="2336800"/>
                  </a:lnTo>
                  <a:lnTo>
                    <a:pt x="91692" y="2298700"/>
                  </a:lnTo>
                  <a:lnTo>
                    <a:pt x="77401" y="2247900"/>
                  </a:lnTo>
                  <a:lnTo>
                    <a:pt x="64260" y="2209800"/>
                  </a:lnTo>
                  <a:lnTo>
                    <a:pt x="52288" y="2159000"/>
                  </a:lnTo>
                  <a:lnTo>
                    <a:pt x="41501" y="2108200"/>
                  </a:lnTo>
                  <a:lnTo>
                    <a:pt x="31917" y="2070100"/>
                  </a:lnTo>
                  <a:lnTo>
                    <a:pt x="23555" y="2019300"/>
                  </a:lnTo>
                  <a:lnTo>
                    <a:pt x="16430" y="1981200"/>
                  </a:lnTo>
                  <a:lnTo>
                    <a:pt x="10562" y="1930400"/>
                  </a:lnTo>
                  <a:lnTo>
                    <a:pt x="5967" y="1879600"/>
                  </a:lnTo>
                  <a:lnTo>
                    <a:pt x="2664" y="1828800"/>
                  </a:lnTo>
                  <a:lnTo>
                    <a:pt x="668" y="1778000"/>
                  </a:lnTo>
                  <a:lnTo>
                    <a:pt x="0" y="1739900"/>
                  </a:lnTo>
                  <a:lnTo>
                    <a:pt x="668" y="1689100"/>
                  </a:lnTo>
                  <a:lnTo>
                    <a:pt x="2664" y="1638300"/>
                  </a:lnTo>
                  <a:lnTo>
                    <a:pt x="5967" y="1587500"/>
                  </a:lnTo>
                  <a:lnTo>
                    <a:pt x="10562" y="1549400"/>
                  </a:lnTo>
                  <a:lnTo>
                    <a:pt x="16431" y="1498600"/>
                  </a:lnTo>
                  <a:lnTo>
                    <a:pt x="23555" y="1447800"/>
                  </a:lnTo>
                  <a:lnTo>
                    <a:pt x="31918" y="1397000"/>
                  </a:lnTo>
                  <a:lnTo>
                    <a:pt x="41501" y="1358900"/>
                  </a:lnTo>
                  <a:lnTo>
                    <a:pt x="52288" y="1308100"/>
                  </a:lnTo>
                  <a:lnTo>
                    <a:pt x="64261" y="1270000"/>
                  </a:lnTo>
                  <a:lnTo>
                    <a:pt x="77401" y="1219200"/>
                  </a:lnTo>
                  <a:lnTo>
                    <a:pt x="91693" y="1181100"/>
                  </a:lnTo>
                  <a:lnTo>
                    <a:pt x="107117" y="1130300"/>
                  </a:lnTo>
                  <a:lnTo>
                    <a:pt x="123657" y="1092200"/>
                  </a:lnTo>
                  <a:lnTo>
                    <a:pt x="141295" y="1054100"/>
                  </a:lnTo>
                  <a:lnTo>
                    <a:pt x="160014" y="1003300"/>
                  </a:lnTo>
                  <a:lnTo>
                    <a:pt x="179795" y="965200"/>
                  </a:lnTo>
                  <a:lnTo>
                    <a:pt x="200621" y="927100"/>
                  </a:lnTo>
                  <a:lnTo>
                    <a:pt x="222476" y="889000"/>
                  </a:lnTo>
                  <a:lnTo>
                    <a:pt x="245340" y="850900"/>
                  </a:lnTo>
                  <a:lnTo>
                    <a:pt x="269197" y="812800"/>
                  </a:lnTo>
                  <a:lnTo>
                    <a:pt x="294029" y="774700"/>
                  </a:lnTo>
                  <a:lnTo>
                    <a:pt x="319819" y="736600"/>
                  </a:lnTo>
                  <a:lnTo>
                    <a:pt x="346549" y="698500"/>
                  </a:lnTo>
                  <a:lnTo>
                    <a:pt x="374201" y="660400"/>
                  </a:lnTo>
                  <a:lnTo>
                    <a:pt x="402757" y="622300"/>
                  </a:lnTo>
                  <a:lnTo>
                    <a:pt x="432202" y="584200"/>
                  </a:lnTo>
                  <a:lnTo>
                    <a:pt x="462516" y="558800"/>
                  </a:lnTo>
                  <a:lnTo>
                    <a:pt x="493682" y="520700"/>
                  </a:lnTo>
                  <a:lnTo>
                    <a:pt x="525682" y="495300"/>
                  </a:lnTo>
                  <a:lnTo>
                    <a:pt x="558500" y="457200"/>
                  </a:lnTo>
                  <a:lnTo>
                    <a:pt x="592117" y="431800"/>
                  </a:lnTo>
                  <a:lnTo>
                    <a:pt x="626517" y="406400"/>
                  </a:lnTo>
                  <a:lnTo>
                    <a:pt x="661680" y="368300"/>
                  </a:lnTo>
                  <a:lnTo>
                    <a:pt x="697591" y="342900"/>
                  </a:lnTo>
                  <a:lnTo>
                    <a:pt x="734231" y="317500"/>
                  </a:lnTo>
                  <a:lnTo>
                    <a:pt x="771582" y="292100"/>
                  </a:lnTo>
                  <a:lnTo>
                    <a:pt x="809628" y="266700"/>
                  </a:lnTo>
                  <a:lnTo>
                    <a:pt x="848350" y="241300"/>
                  </a:lnTo>
                  <a:lnTo>
                    <a:pt x="887732" y="215900"/>
                  </a:lnTo>
                  <a:lnTo>
                    <a:pt x="927755" y="203200"/>
                  </a:lnTo>
                  <a:lnTo>
                    <a:pt x="1009655" y="152400"/>
                  </a:lnTo>
                  <a:lnTo>
                    <a:pt x="1093910" y="127000"/>
                  </a:lnTo>
                  <a:lnTo>
                    <a:pt x="1136877" y="101600"/>
                  </a:lnTo>
                  <a:lnTo>
                    <a:pt x="1405326" y="25400"/>
                  </a:lnTo>
                  <a:lnTo>
                    <a:pt x="2070383" y="25400"/>
                  </a:lnTo>
                  <a:lnTo>
                    <a:pt x="2206784" y="63500"/>
                  </a:lnTo>
                  <a:lnTo>
                    <a:pt x="1593581" y="63500"/>
                  </a:lnTo>
                  <a:lnTo>
                    <a:pt x="1546214" y="76200"/>
                  </a:lnTo>
                  <a:lnTo>
                    <a:pt x="1499239" y="76200"/>
                  </a:lnTo>
                  <a:lnTo>
                    <a:pt x="1452677" y="88900"/>
                  </a:lnTo>
                  <a:lnTo>
                    <a:pt x="1406545" y="88900"/>
                  </a:lnTo>
                  <a:lnTo>
                    <a:pt x="1182998" y="152400"/>
                  </a:lnTo>
                  <a:lnTo>
                    <a:pt x="1139842" y="177800"/>
                  </a:lnTo>
                  <a:lnTo>
                    <a:pt x="1055235" y="203200"/>
                  </a:lnTo>
                  <a:lnTo>
                    <a:pt x="1013821" y="228600"/>
                  </a:lnTo>
                  <a:lnTo>
                    <a:pt x="973026" y="241300"/>
                  </a:lnTo>
                  <a:lnTo>
                    <a:pt x="932867" y="266700"/>
                  </a:lnTo>
                  <a:lnTo>
                    <a:pt x="893363" y="292100"/>
                  </a:lnTo>
                  <a:lnTo>
                    <a:pt x="854534" y="317500"/>
                  </a:lnTo>
                  <a:lnTo>
                    <a:pt x="816398" y="342900"/>
                  </a:lnTo>
                  <a:lnTo>
                    <a:pt x="778974" y="368300"/>
                  </a:lnTo>
                  <a:lnTo>
                    <a:pt x="742281" y="393700"/>
                  </a:lnTo>
                  <a:lnTo>
                    <a:pt x="706336" y="419100"/>
                  </a:lnTo>
                  <a:lnTo>
                    <a:pt x="671160" y="444500"/>
                  </a:lnTo>
                  <a:lnTo>
                    <a:pt x="636771" y="469900"/>
                  </a:lnTo>
                  <a:lnTo>
                    <a:pt x="603188" y="508000"/>
                  </a:lnTo>
                  <a:lnTo>
                    <a:pt x="570429" y="533400"/>
                  </a:lnTo>
                  <a:lnTo>
                    <a:pt x="538513" y="571500"/>
                  </a:lnTo>
                  <a:lnTo>
                    <a:pt x="507459" y="596900"/>
                  </a:lnTo>
                  <a:lnTo>
                    <a:pt x="477286" y="635000"/>
                  </a:lnTo>
                  <a:lnTo>
                    <a:pt x="448012" y="673100"/>
                  </a:lnTo>
                  <a:lnTo>
                    <a:pt x="419656" y="698500"/>
                  </a:lnTo>
                  <a:lnTo>
                    <a:pt x="392238" y="736600"/>
                  </a:lnTo>
                  <a:lnTo>
                    <a:pt x="365775" y="774700"/>
                  </a:lnTo>
                  <a:lnTo>
                    <a:pt x="340286" y="812800"/>
                  </a:lnTo>
                  <a:lnTo>
                    <a:pt x="315791" y="850900"/>
                  </a:lnTo>
                  <a:lnTo>
                    <a:pt x="292308" y="889000"/>
                  </a:lnTo>
                  <a:lnTo>
                    <a:pt x="269856" y="927100"/>
                  </a:lnTo>
                  <a:lnTo>
                    <a:pt x="248453" y="965200"/>
                  </a:lnTo>
                  <a:lnTo>
                    <a:pt x="228118" y="1016000"/>
                  </a:lnTo>
                  <a:lnTo>
                    <a:pt x="208871" y="1054100"/>
                  </a:lnTo>
                  <a:lnTo>
                    <a:pt x="190729" y="1092200"/>
                  </a:lnTo>
                  <a:lnTo>
                    <a:pt x="173712" y="1143000"/>
                  </a:lnTo>
                  <a:lnTo>
                    <a:pt x="157838" y="1181100"/>
                  </a:lnTo>
                  <a:lnTo>
                    <a:pt x="143126" y="1219200"/>
                  </a:lnTo>
                  <a:lnTo>
                    <a:pt x="129596" y="1270000"/>
                  </a:lnTo>
                  <a:lnTo>
                    <a:pt x="117264" y="1308100"/>
                  </a:lnTo>
                  <a:lnTo>
                    <a:pt x="106152" y="1358900"/>
                  </a:lnTo>
                  <a:lnTo>
                    <a:pt x="96276" y="1409700"/>
                  </a:lnTo>
                  <a:lnTo>
                    <a:pt x="87656" y="1447800"/>
                  </a:lnTo>
                  <a:lnTo>
                    <a:pt x="80311" y="1498600"/>
                  </a:lnTo>
                  <a:lnTo>
                    <a:pt x="74259" y="1549400"/>
                  </a:lnTo>
                  <a:lnTo>
                    <a:pt x="69520" y="1587500"/>
                  </a:lnTo>
                  <a:lnTo>
                    <a:pt x="66111" y="1638300"/>
                  </a:lnTo>
                  <a:lnTo>
                    <a:pt x="64052" y="1689100"/>
                  </a:lnTo>
                  <a:lnTo>
                    <a:pt x="63362" y="1739900"/>
                  </a:lnTo>
                  <a:lnTo>
                    <a:pt x="64052" y="1778000"/>
                  </a:lnTo>
                  <a:lnTo>
                    <a:pt x="66111" y="1828800"/>
                  </a:lnTo>
                  <a:lnTo>
                    <a:pt x="69520" y="1879600"/>
                  </a:lnTo>
                  <a:lnTo>
                    <a:pt x="74259" y="1930400"/>
                  </a:lnTo>
                  <a:lnTo>
                    <a:pt x="80311" y="1968500"/>
                  </a:lnTo>
                  <a:lnTo>
                    <a:pt x="87656" y="2019300"/>
                  </a:lnTo>
                  <a:lnTo>
                    <a:pt x="96276" y="2070100"/>
                  </a:lnTo>
                  <a:lnTo>
                    <a:pt x="106152" y="2108200"/>
                  </a:lnTo>
                  <a:lnTo>
                    <a:pt x="117264" y="2159000"/>
                  </a:lnTo>
                  <a:lnTo>
                    <a:pt x="129596" y="2197100"/>
                  </a:lnTo>
                  <a:lnTo>
                    <a:pt x="143126" y="2247900"/>
                  </a:lnTo>
                  <a:lnTo>
                    <a:pt x="157838" y="2286000"/>
                  </a:lnTo>
                  <a:lnTo>
                    <a:pt x="173712" y="2336800"/>
                  </a:lnTo>
                  <a:lnTo>
                    <a:pt x="190729" y="2374900"/>
                  </a:lnTo>
                  <a:lnTo>
                    <a:pt x="208871" y="2413000"/>
                  </a:lnTo>
                  <a:lnTo>
                    <a:pt x="228118" y="2463800"/>
                  </a:lnTo>
                  <a:lnTo>
                    <a:pt x="248453" y="2501900"/>
                  </a:lnTo>
                  <a:lnTo>
                    <a:pt x="269856" y="2540000"/>
                  </a:lnTo>
                  <a:lnTo>
                    <a:pt x="292308" y="2578100"/>
                  </a:lnTo>
                  <a:lnTo>
                    <a:pt x="315791" y="2616200"/>
                  </a:lnTo>
                  <a:lnTo>
                    <a:pt x="340286" y="2654300"/>
                  </a:lnTo>
                  <a:lnTo>
                    <a:pt x="365775" y="2692400"/>
                  </a:lnTo>
                  <a:lnTo>
                    <a:pt x="392238" y="2730500"/>
                  </a:lnTo>
                  <a:lnTo>
                    <a:pt x="419656" y="2768600"/>
                  </a:lnTo>
                  <a:lnTo>
                    <a:pt x="448012" y="2806700"/>
                  </a:lnTo>
                  <a:lnTo>
                    <a:pt x="477286" y="2832100"/>
                  </a:lnTo>
                  <a:lnTo>
                    <a:pt x="507459" y="2870200"/>
                  </a:lnTo>
                  <a:lnTo>
                    <a:pt x="538513" y="2908300"/>
                  </a:lnTo>
                  <a:lnTo>
                    <a:pt x="570429" y="2933700"/>
                  </a:lnTo>
                  <a:lnTo>
                    <a:pt x="603188" y="2971800"/>
                  </a:lnTo>
                  <a:lnTo>
                    <a:pt x="636771" y="2997200"/>
                  </a:lnTo>
                  <a:lnTo>
                    <a:pt x="671160" y="3022600"/>
                  </a:lnTo>
                  <a:lnTo>
                    <a:pt x="706336" y="3048000"/>
                  </a:lnTo>
                  <a:lnTo>
                    <a:pt x="742281" y="3086100"/>
                  </a:lnTo>
                  <a:lnTo>
                    <a:pt x="778974" y="3111500"/>
                  </a:lnTo>
                  <a:lnTo>
                    <a:pt x="816398" y="3136900"/>
                  </a:lnTo>
                  <a:lnTo>
                    <a:pt x="854534" y="3162300"/>
                  </a:lnTo>
                  <a:lnTo>
                    <a:pt x="893363" y="3175000"/>
                  </a:lnTo>
                  <a:lnTo>
                    <a:pt x="932867" y="3200400"/>
                  </a:lnTo>
                  <a:lnTo>
                    <a:pt x="1013821" y="3251200"/>
                  </a:lnTo>
                  <a:lnTo>
                    <a:pt x="1097248" y="3276600"/>
                  </a:lnTo>
                  <a:lnTo>
                    <a:pt x="1139842" y="3302000"/>
                  </a:lnTo>
                  <a:lnTo>
                    <a:pt x="1182998" y="3314700"/>
                  </a:lnTo>
                  <a:lnTo>
                    <a:pt x="1452677" y="3390900"/>
                  </a:lnTo>
                  <a:lnTo>
                    <a:pt x="1499239" y="3390900"/>
                  </a:lnTo>
                  <a:lnTo>
                    <a:pt x="1546214" y="3403600"/>
                  </a:lnTo>
                  <a:lnTo>
                    <a:pt x="1689419" y="3403600"/>
                  </a:lnTo>
                  <a:lnTo>
                    <a:pt x="1737852" y="3416300"/>
                  </a:lnTo>
                  <a:lnTo>
                    <a:pt x="2161777" y="3416300"/>
                  </a:lnTo>
                  <a:lnTo>
                    <a:pt x="2024031" y="3454400"/>
                  </a:lnTo>
                  <a:close/>
                </a:path>
                <a:path w="3475990" h="3467100">
                  <a:moveTo>
                    <a:pt x="2161777" y="3416300"/>
                  </a:moveTo>
                  <a:lnTo>
                    <a:pt x="1737852" y="3416300"/>
                  </a:lnTo>
                  <a:lnTo>
                    <a:pt x="1786285" y="3403600"/>
                  </a:lnTo>
                  <a:lnTo>
                    <a:pt x="1929490" y="3403600"/>
                  </a:lnTo>
                  <a:lnTo>
                    <a:pt x="1976464" y="3390900"/>
                  </a:lnTo>
                  <a:lnTo>
                    <a:pt x="2023026" y="3390900"/>
                  </a:lnTo>
                  <a:lnTo>
                    <a:pt x="2292706" y="3314700"/>
                  </a:lnTo>
                  <a:lnTo>
                    <a:pt x="2335861" y="3302000"/>
                  </a:lnTo>
                  <a:lnTo>
                    <a:pt x="2378455" y="3276600"/>
                  </a:lnTo>
                  <a:lnTo>
                    <a:pt x="2461882" y="3251200"/>
                  </a:lnTo>
                  <a:lnTo>
                    <a:pt x="2542838" y="3200400"/>
                  </a:lnTo>
                  <a:lnTo>
                    <a:pt x="2582341" y="3175000"/>
                  </a:lnTo>
                  <a:lnTo>
                    <a:pt x="2621171" y="3162300"/>
                  </a:lnTo>
                  <a:lnTo>
                    <a:pt x="2659307" y="3136900"/>
                  </a:lnTo>
                  <a:lnTo>
                    <a:pt x="2696732" y="3111500"/>
                  </a:lnTo>
                  <a:lnTo>
                    <a:pt x="2733426" y="3086100"/>
                  </a:lnTo>
                  <a:lnTo>
                    <a:pt x="2769370" y="3048000"/>
                  </a:lnTo>
                  <a:lnTo>
                    <a:pt x="2804547" y="3022600"/>
                  </a:lnTo>
                  <a:lnTo>
                    <a:pt x="2838936" y="2997200"/>
                  </a:lnTo>
                  <a:lnTo>
                    <a:pt x="2872520" y="2971800"/>
                  </a:lnTo>
                  <a:lnTo>
                    <a:pt x="2905280" y="2933700"/>
                  </a:lnTo>
                  <a:lnTo>
                    <a:pt x="2937196" y="2908300"/>
                  </a:lnTo>
                  <a:lnTo>
                    <a:pt x="2968250" y="2870200"/>
                  </a:lnTo>
                  <a:lnTo>
                    <a:pt x="2998424" y="2832100"/>
                  </a:lnTo>
                  <a:lnTo>
                    <a:pt x="3027698" y="2806700"/>
                  </a:lnTo>
                  <a:lnTo>
                    <a:pt x="3056054" y="2768600"/>
                  </a:lnTo>
                  <a:lnTo>
                    <a:pt x="3083473" y="2730500"/>
                  </a:lnTo>
                  <a:lnTo>
                    <a:pt x="3109937" y="2692400"/>
                  </a:lnTo>
                  <a:lnTo>
                    <a:pt x="3135426" y="2654300"/>
                  </a:lnTo>
                  <a:lnTo>
                    <a:pt x="3159921" y="2616200"/>
                  </a:lnTo>
                  <a:lnTo>
                    <a:pt x="3183405" y="2578100"/>
                  </a:lnTo>
                  <a:lnTo>
                    <a:pt x="3205858" y="2540000"/>
                  </a:lnTo>
                  <a:lnTo>
                    <a:pt x="3227261" y="2501900"/>
                  </a:lnTo>
                  <a:lnTo>
                    <a:pt x="3247596" y="2463800"/>
                  </a:lnTo>
                  <a:lnTo>
                    <a:pt x="3266844" y="2413000"/>
                  </a:lnTo>
                  <a:lnTo>
                    <a:pt x="3284986" y="2374900"/>
                  </a:lnTo>
                  <a:lnTo>
                    <a:pt x="3302003" y="2336800"/>
                  </a:lnTo>
                  <a:lnTo>
                    <a:pt x="3317877" y="2286000"/>
                  </a:lnTo>
                  <a:lnTo>
                    <a:pt x="3332589" y="2247900"/>
                  </a:lnTo>
                  <a:lnTo>
                    <a:pt x="3346121" y="2197100"/>
                  </a:lnTo>
                  <a:lnTo>
                    <a:pt x="3358452" y="2159000"/>
                  </a:lnTo>
                  <a:lnTo>
                    <a:pt x="3369565" y="2108200"/>
                  </a:lnTo>
                  <a:lnTo>
                    <a:pt x="3379441" y="2070100"/>
                  </a:lnTo>
                  <a:lnTo>
                    <a:pt x="3388061" y="2019300"/>
                  </a:lnTo>
                  <a:lnTo>
                    <a:pt x="3395406" y="1968500"/>
                  </a:lnTo>
                  <a:lnTo>
                    <a:pt x="3401458" y="1930400"/>
                  </a:lnTo>
                  <a:lnTo>
                    <a:pt x="3406198" y="1879600"/>
                  </a:lnTo>
                  <a:lnTo>
                    <a:pt x="3409607" y="1828800"/>
                  </a:lnTo>
                  <a:lnTo>
                    <a:pt x="3411666" y="1778000"/>
                  </a:lnTo>
                  <a:lnTo>
                    <a:pt x="3412356" y="1739900"/>
                  </a:lnTo>
                  <a:lnTo>
                    <a:pt x="3411666" y="1689100"/>
                  </a:lnTo>
                  <a:lnTo>
                    <a:pt x="3409607" y="1638300"/>
                  </a:lnTo>
                  <a:lnTo>
                    <a:pt x="3406198" y="1587500"/>
                  </a:lnTo>
                  <a:lnTo>
                    <a:pt x="3401458" y="1549400"/>
                  </a:lnTo>
                  <a:lnTo>
                    <a:pt x="3395406" y="1498600"/>
                  </a:lnTo>
                  <a:lnTo>
                    <a:pt x="3388061" y="1447800"/>
                  </a:lnTo>
                  <a:lnTo>
                    <a:pt x="3379441" y="1409700"/>
                  </a:lnTo>
                  <a:lnTo>
                    <a:pt x="3369565" y="1358900"/>
                  </a:lnTo>
                  <a:lnTo>
                    <a:pt x="3358452" y="1308100"/>
                  </a:lnTo>
                  <a:lnTo>
                    <a:pt x="3346121" y="1270000"/>
                  </a:lnTo>
                  <a:lnTo>
                    <a:pt x="3332589" y="1219200"/>
                  </a:lnTo>
                  <a:lnTo>
                    <a:pt x="3317877" y="1181100"/>
                  </a:lnTo>
                  <a:lnTo>
                    <a:pt x="3302003" y="1143000"/>
                  </a:lnTo>
                  <a:lnTo>
                    <a:pt x="3284986" y="1092200"/>
                  </a:lnTo>
                  <a:lnTo>
                    <a:pt x="3266844" y="1054100"/>
                  </a:lnTo>
                  <a:lnTo>
                    <a:pt x="3247596" y="1016000"/>
                  </a:lnTo>
                  <a:lnTo>
                    <a:pt x="3227261" y="965200"/>
                  </a:lnTo>
                  <a:lnTo>
                    <a:pt x="3205858" y="927100"/>
                  </a:lnTo>
                  <a:lnTo>
                    <a:pt x="3183405" y="889000"/>
                  </a:lnTo>
                  <a:lnTo>
                    <a:pt x="3159921" y="850900"/>
                  </a:lnTo>
                  <a:lnTo>
                    <a:pt x="3135426" y="812800"/>
                  </a:lnTo>
                  <a:lnTo>
                    <a:pt x="3109937" y="774700"/>
                  </a:lnTo>
                  <a:lnTo>
                    <a:pt x="3083473" y="736600"/>
                  </a:lnTo>
                  <a:lnTo>
                    <a:pt x="3056054" y="698500"/>
                  </a:lnTo>
                  <a:lnTo>
                    <a:pt x="3027698" y="673100"/>
                  </a:lnTo>
                  <a:lnTo>
                    <a:pt x="2998424" y="635000"/>
                  </a:lnTo>
                  <a:lnTo>
                    <a:pt x="2968250" y="596900"/>
                  </a:lnTo>
                  <a:lnTo>
                    <a:pt x="2937196" y="571500"/>
                  </a:lnTo>
                  <a:lnTo>
                    <a:pt x="2905280" y="533400"/>
                  </a:lnTo>
                  <a:lnTo>
                    <a:pt x="2872520" y="508000"/>
                  </a:lnTo>
                  <a:lnTo>
                    <a:pt x="2838936" y="469900"/>
                  </a:lnTo>
                  <a:lnTo>
                    <a:pt x="2804547" y="444500"/>
                  </a:lnTo>
                  <a:lnTo>
                    <a:pt x="2769370" y="419100"/>
                  </a:lnTo>
                  <a:lnTo>
                    <a:pt x="2733426" y="393700"/>
                  </a:lnTo>
                  <a:lnTo>
                    <a:pt x="2696732" y="368300"/>
                  </a:lnTo>
                  <a:lnTo>
                    <a:pt x="2659307" y="342900"/>
                  </a:lnTo>
                  <a:lnTo>
                    <a:pt x="2621171" y="317500"/>
                  </a:lnTo>
                  <a:lnTo>
                    <a:pt x="2582341" y="292100"/>
                  </a:lnTo>
                  <a:lnTo>
                    <a:pt x="2542838" y="266700"/>
                  </a:lnTo>
                  <a:lnTo>
                    <a:pt x="2502679" y="241300"/>
                  </a:lnTo>
                  <a:lnTo>
                    <a:pt x="2461882" y="228600"/>
                  </a:lnTo>
                  <a:lnTo>
                    <a:pt x="2420468" y="203200"/>
                  </a:lnTo>
                  <a:lnTo>
                    <a:pt x="2335861" y="177800"/>
                  </a:lnTo>
                  <a:lnTo>
                    <a:pt x="2292706" y="152400"/>
                  </a:lnTo>
                  <a:lnTo>
                    <a:pt x="2069158" y="88900"/>
                  </a:lnTo>
                  <a:lnTo>
                    <a:pt x="2023026" y="88900"/>
                  </a:lnTo>
                  <a:lnTo>
                    <a:pt x="1976464" y="76200"/>
                  </a:lnTo>
                  <a:lnTo>
                    <a:pt x="1929490" y="76200"/>
                  </a:lnTo>
                  <a:lnTo>
                    <a:pt x="1882123" y="63500"/>
                  </a:lnTo>
                  <a:lnTo>
                    <a:pt x="2206784" y="63500"/>
                  </a:lnTo>
                  <a:lnTo>
                    <a:pt x="2338833" y="101600"/>
                  </a:lnTo>
                  <a:lnTo>
                    <a:pt x="2381800" y="127000"/>
                  </a:lnTo>
                  <a:lnTo>
                    <a:pt x="2466056" y="152400"/>
                  </a:lnTo>
                  <a:lnTo>
                    <a:pt x="2547956" y="203200"/>
                  </a:lnTo>
                  <a:lnTo>
                    <a:pt x="2587979" y="215900"/>
                  </a:lnTo>
                  <a:lnTo>
                    <a:pt x="2627360" y="241300"/>
                  </a:lnTo>
                  <a:lnTo>
                    <a:pt x="2666083" y="266700"/>
                  </a:lnTo>
                  <a:lnTo>
                    <a:pt x="2704128" y="292100"/>
                  </a:lnTo>
                  <a:lnTo>
                    <a:pt x="2741480" y="317500"/>
                  </a:lnTo>
                  <a:lnTo>
                    <a:pt x="2778119" y="342900"/>
                  </a:lnTo>
                  <a:lnTo>
                    <a:pt x="2814030" y="368300"/>
                  </a:lnTo>
                  <a:lnTo>
                    <a:pt x="2849193" y="406400"/>
                  </a:lnTo>
                  <a:lnTo>
                    <a:pt x="2883592" y="431800"/>
                  </a:lnTo>
                  <a:lnTo>
                    <a:pt x="2917210" y="457200"/>
                  </a:lnTo>
                  <a:lnTo>
                    <a:pt x="2950027" y="495300"/>
                  </a:lnTo>
                  <a:lnTo>
                    <a:pt x="2982028" y="520700"/>
                  </a:lnTo>
                  <a:lnTo>
                    <a:pt x="3013194" y="558800"/>
                  </a:lnTo>
                  <a:lnTo>
                    <a:pt x="3043507" y="584200"/>
                  </a:lnTo>
                  <a:lnTo>
                    <a:pt x="3072951" y="622300"/>
                  </a:lnTo>
                  <a:lnTo>
                    <a:pt x="3101508" y="660400"/>
                  </a:lnTo>
                  <a:lnTo>
                    <a:pt x="3129160" y="698500"/>
                  </a:lnTo>
                  <a:lnTo>
                    <a:pt x="3155889" y="736600"/>
                  </a:lnTo>
                  <a:lnTo>
                    <a:pt x="3181679" y="774700"/>
                  </a:lnTo>
                  <a:lnTo>
                    <a:pt x="3206511" y="812800"/>
                  </a:lnTo>
                  <a:lnTo>
                    <a:pt x="3230367" y="850900"/>
                  </a:lnTo>
                  <a:lnTo>
                    <a:pt x="3253232" y="889000"/>
                  </a:lnTo>
                  <a:lnTo>
                    <a:pt x="3275086" y="927100"/>
                  </a:lnTo>
                  <a:lnTo>
                    <a:pt x="3295912" y="965200"/>
                  </a:lnTo>
                  <a:lnTo>
                    <a:pt x="3315693" y="1003300"/>
                  </a:lnTo>
                  <a:lnTo>
                    <a:pt x="3334411" y="1054100"/>
                  </a:lnTo>
                  <a:lnTo>
                    <a:pt x="3352049" y="1092200"/>
                  </a:lnTo>
                  <a:lnTo>
                    <a:pt x="3368589" y="1130300"/>
                  </a:lnTo>
                  <a:lnTo>
                    <a:pt x="3384013" y="1181100"/>
                  </a:lnTo>
                  <a:lnTo>
                    <a:pt x="3398304" y="1219200"/>
                  </a:lnTo>
                  <a:lnTo>
                    <a:pt x="3411445" y="1270000"/>
                  </a:lnTo>
                  <a:lnTo>
                    <a:pt x="3423417" y="1308100"/>
                  </a:lnTo>
                  <a:lnTo>
                    <a:pt x="3434204" y="1358900"/>
                  </a:lnTo>
                  <a:lnTo>
                    <a:pt x="3443787" y="1397000"/>
                  </a:lnTo>
                  <a:lnTo>
                    <a:pt x="3452150" y="1447800"/>
                  </a:lnTo>
                  <a:lnTo>
                    <a:pt x="3459274" y="1498600"/>
                  </a:lnTo>
                  <a:lnTo>
                    <a:pt x="3465142" y="1549400"/>
                  </a:lnTo>
                  <a:lnTo>
                    <a:pt x="3469737" y="1587500"/>
                  </a:lnTo>
                  <a:lnTo>
                    <a:pt x="3473041" y="1638300"/>
                  </a:lnTo>
                  <a:lnTo>
                    <a:pt x="3475036" y="1689100"/>
                  </a:lnTo>
                  <a:lnTo>
                    <a:pt x="3475705" y="1739900"/>
                  </a:lnTo>
                  <a:lnTo>
                    <a:pt x="3475036" y="1778000"/>
                  </a:lnTo>
                  <a:lnTo>
                    <a:pt x="3473041" y="1828800"/>
                  </a:lnTo>
                  <a:lnTo>
                    <a:pt x="3469737" y="1879600"/>
                  </a:lnTo>
                  <a:lnTo>
                    <a:pt x="3465142" y="1930400"/>
                  </a:lnTo>
                  <a:lnTo>
                    <a:pt x="3459274" y="1981200"/>
                  </a:lnTo>
                  <a:lnTo>
                    <a:pt x="3452150" y="2019300"/>
                  </a:lnTo>
                  <a:lnTo>
                    <a:pt x="3443787" y="2070100"/>
                  </a:lnTo>
                  <a:lnTo>
                    <a:pt x="3434204" y="2108200"/>
                  </a:lnTo>
                  <a:lnTo>
                    <a:pt x="3423417" y="2159000"/>
                  </a:lnTo>
                  <a:lnTo>
                    <a:pt x="3411445" y="2209800"/>
                  </a:lnTo>
                  <a:lnTo>
                    <a:pt x="3398304" y="2247900"/>
                  </a:lnTo>
                  <a:lnTo>
                    <a:pt x="3384013" y="2298700"/>
                  </a:lnTo>
                  <a:lnTo>
                    <a:pt x="3368589" y="2336800"/>
                  </a:lnTo>
                  <a:lnTo>
                    <a:pt x="3352049" y="2374900"/>
                  </a:lnTo>
                  <a:lnTo>
                    <a:pt x="3334411" y="2425700"/>
                  </a:lnTo>
                  <a:lnTo>
                    <a:pt x="3315693" y="2463800"/>
                  </a:lnTo>
                  <a:lnTo>
                    <a:pt x="3295912" y="2501900"/>
                  </a:lnTo>
                  <a:lnTo>
                    <a:pt x="3275086" y="2540000"/>
                  </a:lnTo>
                  <a:lnTo>
                    <a:pt x="3253232" y="2590800"/>
                  </a:lnTo>
                  <a:lnTo>
                    <a:pt x="3230367" y="2628900"/>
                  </a:lnTo>
                  <a:lnTo>
                    <a:pt x="3206511" y="2667000"/>
                  </a:lnTo>
                  <a:lnTo>
                    <a:pt x="3181679" y="2705100"/>
                  </a:lnTo>
                  <a:lnTo>
                    <a:pt x="3155889" y="2743200"/>
                  </a:lnTo>
                  <a:lnTo>
                    <a:pt x="3129160" y="2781300"/>
                  </a:lnTo>
                  <a:lnTo>
                    <a:pt x="3101508" y="2806700"/>
                  </a:lnTo>
                  <a:lnTo>
                    <a:pt x="3072951" y="2844800"/>
                  </a:lnTo>
                  <a:lnTo>
                    <a:pt x="3043507" y="2882900"/>
                  </a:lnTo>
                  <a:lnTo>
                    <a:pt x="3013194" y="2921000"/>
                  </a:lnTo>
                  <a:lnTo>
                    <a:pt x="2982028" y="2946400"/>
                  </a:lnTo>
                  <a:lnTo>
                    <a:pt x="2950027" y="2984500"/>
                  </a:lnTo>
                  <a:lnTo>
                    <a:pt x="2917210" y="3009900"/>
                  </a:lnTo>
                  <a:lnTo>
                    <a:pt x="2883592" y="3035300"/>
                  </a:lnTo>
                  <a:lnTo>
                    <a:pt x="2849193" y="3073400"/>
                  </a:lnTo>
                  <a:lnTo>
                    <a:pt x="2814030" y="3098800"/>
                  </a:lnTo>
                  <a:lnTo>
                    <a:pt x="2778119" y="3124200"/>
                  </a:lnTo>
                  <a:lnTo>
                    <a:pt x="2741480" y="3149600"/>
                  </a:lnTo>
                  <a:lnTo>
                    <a:pt x="2704128" y="3175000"/>
                  </a:lnTo>
                  <a:lnTo>
                    <a:pt x="2666083" y="3200400"/>
                  </a:lnTo>
                  <a:lnTo>
                    <a:pt x="2627360" y="3225800"/>
                  </a:lnTo>
                  <a:lnTo>
                    <a:pt x="2587979" y="3251200"/>
                  </a:lnTo>
                  <a:lnTo>
                    <a:pt x="2547956" y="3276600"/>
                  </a:lnTo>
                  <a:lnTo>
                    <a:pt x="2507309" y="3289300"/>
                  </a:lnTo>
                  <a:lnTo>
                    <a:pt x="2466056" y="3314700"/>
                  </a:lnTo>
                  <a:lnTo>
                    <a:pt x="2424213" y="3327400"/>
                  </a:lnTo>
                  <a:lnTo>
                    <a:pt x="2381800" y="3352800"/>
                  </a:lnTo>
                  <a:lnTo>
                    <a:pt x="2161777" y="3416300"/>
                  </a:lnTo>
                  <a:close/>
                </a:path>
                <a:path w="3475990" h="3467100">
                  <a:moveTo>
                    <a:pt x="1930104" y="3467100"/>
                  </a:moveTo>
                  <a:lnTo>
                    <a:pt x="1545602" y="3467100"/>
                  </a:lnTo>
                  <a:lnTo>
                    <a:pt x="1498441" y="3454400"/>
                  </a:lnTo>
                  <a:lnTo>
                    <a:pt x="1977265" y="3454400"/>
                  </a:lnTo>
                  <a:lnTo>
                    <a:pt x="1930104" y="3467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11692492" y="6632682"/>
            <a:ext cx="3475990" cy="3467100"/>
            <a:chOff x="11692492" y="6632682"/>
            <a:chExt cx="3475990" cy="3467100"/>
          </a:xfrm>
        </p:grpSpPr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23580" y="6664533"/>
              <a:ext cx="3413527" cy="3403600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1692492" y="6632682"/>
              <a:ext cx="3475990" cy="3467100"/>
            </a:xfrm>
            <a:custGeom>
              <a:avLst/>
              <a:gdLst/>
              <a:ahLst/>
              <a:cxnLst/>
              <a:rect l="l" t="t" r="r" b="b"/>
              <a:pathLst>
                <a:path w="3475990" h="3467100">
                  <a:moveTo>
                    <a:pt x="1930103" y="12700"/>
                  </a:moveTo>
                  <a:lnTo>
                    <a:pt x="1545602" y="12700"/>
                  </a:lnTo>
                  <a:lnTo>
                    <a:pt x="1593141" y="0"/>
                  </a:lnTo>
                  <a:lnTo>
                    <a:pt x="1882564" y="0"/>
                  </a:lnTo>
                  <a:lnTo>
                    <a:pt x="1930103" y="12700"/>
                  </a:lnTo>
                  <a:close/>
                </a:path>
                <a:path w="3475990" h="3467100">
                  <a:moveTo>
                    <a:pt x="2024030" y="25400"/>
                  </a:moveTo>
                  <a:lnTo>
                    <a:pt x="1451677" y="25400"/>
                  </a:lnTo>
                  <a:lnTo>
                    <a:pt x="1498442" y="12700"/>
                  </a:lnTo>
                  <a:lnTo>
                    <a:pt x="1977264" y="12700"/>
                  </a:lnTo>
                  <a:lnTo>
                    <a:pt x="2024030" y="25400"/>
                  </a:lnTo>
                  <a:close/>
                </a:path>
                <a:path w="3475990" h="3467100">
                  <a:moveTo>
                    <a:pt x="2024030" y="3454400"/>
                  </a:moveTo>
                  <a:lnTo>
                    <a:pt x="1451675" y="3454400"/>
                  </a:lnTo>
                  <a:lnTo>
                    <a:pt x="1180378" y="3378200"/>
                  </a:lnTo>
                  <a:lnTo>
                    <a:pt x="1093907" y="3352800"/>
                  </a:lnTo>
                  <a:lnTo>
                    <a:pt x="1051494" y="3327400"/>
                  </a:lnTo>
                  <a:lnTo>
                    <a:pt x="1009651" y="3314700"/>
                  </a:lnTo>
                  <a:lnTo>
                    <a:pt x="968398" y="3289300"/>
                  </a:lnTo>
                  <a:lnTo>
                    <a:pt x="927751" y="3276600"/>
                  </a:lnTo>
                  <a:lnTo>
                    <a:pt x="887728" y="3251200"/>
                  </a:lnTo>
                  <a:lnTo>
                    <a:pt x="848347" y="3225800"/>
                  </a:lnTo>
                  <a:lnTo>
                    <a:pt x="809625" y="3200400"/>
                  </a:lnTo>
                  <a:lnTo>
                    <a:pt x="771579" y="3175000"/>
                  </a:lnTo>
                  <a:lnTo>
                    <a:pt x="734227" y="3149600"/>
                  </a:lnTo>
                  <a:lnTo>
                    <a:pt x="697588" y="3124200"/>
                  </a:lnTo>
                  <a:lnTo>
                    <a:pt x="661677" y="3098800"/>
                  </a:lnTo>
                  <a:lnTo>
                    <a:pt x="626514" y="3073400"/>
                  </a:lnTo>
                  <a:lnTo>
                    <a:pt x="592115" y="3035300"/>
                  </a:lnTo>
                  <a:lnTo>
                    <a:pt x="558497" y="3009900"/>
                  </a:lnTo>
                  <a:lnTo>
                    <a:pt x="525680" y="2984500"/>
                  </a:lnTo>
                  <a:lnTo>
                    <a:pt x="493679" y="2946400"/>
                  </a:lnTo>
                  <a:lnTo>
                    <a:pt x="462513" y="2921000"/>
                  </a:lnTo>
                  <a:lnTo>
                    <a:pt x="432199" y="2882900"/>
                  </a:lnTo>
                  <a:lnTo>
                    <a:pt x="402755" y="2844800"/>
                  </a:lnTo>
                  <a:lnTo>
                    <a:pt x="374198" y="2806700"/>
                  </a:lnTo>
                  <a:lnTo>
                    <a:pt x="346547" y="2781300"/>
                  </a:lnTo>
                  <a:lnTo>
                    <a:pt x="319817" y="2743200"/>
                  </a:lnTo>
                  <a:lnTo>
                    <a:pt x="294028" y="2705100"/>
                  </a:lnTo>
                  <a:lnTo>
                    <a:pt x="269195" y="2667000"/>
                  </a:lnTo>
                  <a:lnTo>
                    <a:pt x="245339" y="2628900"/>
                  </a:lnTo>
                  <a:lnTo>
                    <a:pt x="222474" y="2590800"/>
                  </a:lnTo>
                  <a:lnTo>
                    <a:pt x="200620" y="2540000"/>
                  </a:lnTo>
                  <a:lnTo>
                    <a:pt x="179794" y="2501900"/>
                  </a:lnTo>
                  <a:lnTo>
                    <a:pt x="160013" y="2463800"/>
                  </a:lnTo>
                  <a:lnTo>
                    <a:pt x="141294" y="2425700"/>
                  </a:lnTo>
                  <a:lnTo>
                    <a:pt x="123656" y="2374900"/>
                  </a:lnTo>
                  <a:lnTo>
                    <a:pt x="107117" y="2336800"/>
                  </a:lnTo>
                  <a:lnTo>
                    <a:pt x="91692" y="2298700"/>
                  </a:lnTo>
                  <a:lnTo>
                    <a:pt x="77401" y="2247900"/>
                  </a:lnTo>
                  <a:lnTo>
                    <a:pt x="64260" y="2209800"/>
                  </a:lnTo>
                  <a:lnTo>
                    <a:pt x="52288" y="2159000"/>
                  </a:lnTo>
                  <a:lnTo>
                    <a:pt x="41501" y="2108200"/>
                  </a:lnTo>
                  <a:lnTo>
                    <a:pt x="31917" y="2070100"/>
                  </a:lnTo>
                  <a:lnTo>
                    <a:pt x="23555" y="2019300"/>
                  </a:lnTo>
                  <a:lnTo>
                    <a:pt x="16430" y="1981200"/>
                  </a:lnTo>
                  <a:lnTo>
                    <a:pt x="10562" y="1930400"/>
                  </a:lnTo>
                  <a:lnTo>
                    <a:pt x="5967" y="1879600"/>
                  </a:lnTo>
                  <a:lnTo>
                    <a:pt x="2664" y="1828800"/>
                  </a:lnTo>
                  <a:lnTo>
                    <a:pt x="668" y="1778000"/>
                  </a:lnTo>
                  <a:lnTo>
                    <a:pt x="0" y="1739900"/>
                  </a:lnTo>
                  <a:lnTo>
                    <a:pt x="668" y="1689100"/>
                  </a:lnTo>
                  <a:lnTo>
                    <a:pt x="2664" y="1638300"/>
                  </a:lnTo>
                  <a:lnTo>
                    <a:pt x="5967" y="1587500"/>
                  </a:lnTo>
                  <a:lnTo>
                    <a:pt x="10562" y="1549400"/>
                  </a:lnTo>
                  <a:lnTo>
                    <a:pt x="16431" y="1498600"/>
                  </a:lnTo>
                  <a:lnTo>
                    <a:pt x="23555" y="1447800"/>
                  </a:lnTo>
                  <a:lnTo>
                    <a:pt x="31918" y="1397000"/>
                  </a:lnTo>
                  <a:lnTo>
                    <a:pt x="41501" y="1358900"/>
                  </a:lnTo>
                  <a:lnTo>
                    <a:pt x="52288" y="1308100"/>
                  </a:lnTo>
                  <a:lnTo>
                    <a:pt x="64261" y="1270000"/>
                  </a:lnTo>
                  <a:lnTo>
                    <a:pt x="77401" y="1219200"/>
                  </a:lnTo>
                  <a:lnTo>
                    <a:pt x="91693" y="1181100"/>
                  </a:lnTo>
                  <a:lnTo>
                    <a:pt x="107117" y="1130300"/>
                  </a:lnTo>
                  <a:lnTo>
                    <a:pt x="123657" y="1092200"/>
                  </a:lnTo>
                  <a:lnTo>
                    <a:pt x="141295" y="1054100"/>
                  </a:lnTo>
                  <a:lnTo>
                    <a:pt x="160014" y="1003300"/>
                  </a:lnTo>
                  <a:lnTo>
                    <a:pt x="179795" y="965200"/>
                  </a:lnTo>
                  <a:lnTo>
                    <a:pt x="200621" y="927100"/>
                  </a:lnTo>
                  <a:lnTo>
                    <a:pt x="222476" y="889000"/>
                  </a:lnTo>
                  <a:lnTo>
                    <a:pt x="245340" y="850900"/>
                  </a:lnTo>
                  <a:lnTo>
                    <a:pt x="269197" y="812800"/>
                  </a:lnTo>
                  <a:lnTo>
                    <a:pt x="294029" y="774700"/>
                  </a:lnTo>
                  <a:lnTo>
                    <a:pt x="319819" y="736600"/>
                  </a:lnTo>
                  <a:lnTo>
                    <a:pt x="346549" y="698500"/>
                  </a:lnTo>
                  <a:lnTo>
                    <a:pt x="374201" y="660400"/>
                  </a:lnTo>
                  <a:lnTo>
                    <a:pt x="402757" y="622300"/>
                  </a:lnTo>
                  <a:lnTo>
                    <a:pt x="432202" y="584200"/>
                  </a:lnTo>
                  <a:lnTo>
                    <a:pt x="462515" y="558800"/>
                  </a:lnTo>
                  <a:lnTo>
                    <a:pt x="493682" y="520700"/>
                  </a:lnTo>
                  <a:lnTo>
                    <a:pt x="525682" y="495300"/>
                  </a:lnTo>
                  <a:lnTo>
                    <a:pt x="558500" y="457200"/>
                  </a:lnTo>
                  <a:lnTo>
                    <a:pt x="592117" y="431800"/>
                  </a:lnTo>
                  <a:lnTo>
                    <a:pt x="626516" y="406400"/>
                  </a:lnTo>
                  <a:lnTo>
                    <a:pt x="661680" y="368300"/>
                  </a:lnTo>
                  <a:lnTo>
                    <a:pt x="697591" y="342900"/>
                  </a:lnTo>
                  <a:lnTo>
                    <a:pt x="734230" y="317500"/>
                  </a:lnTo>
                  <a:lnTo>
                    <a:pt x="771582" y="292100"/>
                  </a:lnTo>
                  <a:lnTo>
                    <a:pt x="809628" y="266700"/>
                  </a:lnTo>
                  <a:lnTo>
                    <a:pt x="848350" y="241300"/>
                  </a:lnTo>
                  <a:lnTo>
                    <a:pt x="887731" y="215900"/>
                  </a:lnTo>
                  <a:lnTo>
                    <a:pt x="927754" y="203200"/>
                  </a:lnTo>
                  <a:lnTo>
                    <a:pt x="1009654" y="152400"/>
                  </a:lnTo>
                  <a:lnTo>
                    <a:pt x="1093910" y="127000"/>
                  </a:lnTo>
                  <a:lnTo>
                    <a:pt x="1136877" y="101600"/>
                  </a:lnTo>
                  <a:lnTo>
                    <a:pt x="1405325" y="25400"/>
                  </a:lnTo>
                  <a:lnTo>
                    <a:pt x="2070382" y="25400"/>
                  </a:lnTo>
                  <a:lnTo>
                    <a:pt x="2206783" y="63500"/>
                  </a:lnTo>
                  <a:lnTo>
                    <a:pt x="1593580" y="63500"/>
                  </a:lnTo>
                  <a:lnTo>
                    <a:pt x="1546213" y="76200"/>
                  </a:lnTo>
                  <a:lnTo>
                    <a:pt x="1499239" y="76200"/>
                  </a:lnTo>
                  <a:lnTo>
                    <a:pt x="1452676" y="88900"/>
                  </a:lnTo>
                  <a:lnTo>
                    <a:pt x="1406544" y="88900"/>
                  </a:lnTo>
                  <a:lnTo>
                    <a:pt x="1182997" y="152400"/>
                  </a:lnTo>
                  <a:lnTo>
                    <a:pt x="1139842" y="177800"/>
                  </a:lnTo>
                  <a:lnTo>
                    <a:pt x="1055235" y="203200"/>
                  </a:lnTo>
                  <a:lnTo>
                    <a:pt x="1013821" y="228600"/>
                  </a:lnTo>
                  <a:lnTo>
                    <a:pt x="973025" y="241300"/>
                  </a:lnTo>
                  <a:lnTo>
                    <a:pt x="932866" y="266700"/>
                  </a:lnTo>
                  <a:lnTo>
                    <a:pt x="893363" y="292100"/>
                  </a:lnTo>
                  <a:lnTo>
                    <a:pt x="854534" y="317500"/>
                  </a:lnTo>
                  <a:lnTo>
                    <a:pt x="816398" y="342900"/>
                  </a:lnTo>
                  <a:lnTo>
                    <a:pt x="778974" y="368300"/>
                  </a:lnTo>
                  <a:lnTo>
                    <a:pt x="742280" y="393700"/>
                  </a:lnTo>
                  <a:lnTo>
                    <a:pt x="706336" y="419100"/>
                  </a:lnTo>
                  <a:lnTo>
                    <a:pt x="671160" y="444500"/>
                  </a:lnTo>
                  <a:lnTo>
                    <a:pt x="636771" y="469900"/>
                  </a:lnTo>
                  <a:lnTo>
                    <a:pt x="603188" y="508000"/>
                  </a:lnTo>
                  <a:lnTo>
                    <a:pt x="570428" y="533400"/>
                  </a:lnTo>
                  <a:lnTo>
                    <a:pt x="538513" y="571500"/>
                  </a:lnTo>
                  <a:lnTo>
                    <a:pt x="507459" y="596900"/>
                  </a:lnTo>
                  <a:lnTo>
                    <a:pt x="477285" y="635000"/>
                  </a:lnTo>
                  <a:lnTo>
                    <a:pt x="448012" y="673100"/>
                  </a:lnTo>
                  <a:lnTo>
                    <a:pt x="419656" y="698500"/>
                  </a:lnTo>
                  <a:lnTo>
                    <a:pt x="392237" y="736600"/>
                  </a:lnTo>
                  <a:lnTo>
                    <a:pt x="365774" y="774700"/>
                  </a:lnTo>
                  <a:lnTo>
                    <a:pt x="340286" y="812800"/>
                  </a:lnTo>
                  <a:lnTo>
                    <a:pt x="315791" y="850900"/>
                  </a:lnTo>
                  <a:lnTo>
                    <a:pt x="292308" y="889000"/>
                  </a:lnTo>
                  <a:lnTo>
                    <a:pt x="269855" y="927100"/>
                  </a:lnTo>
                  <a:lnTo>
                    <a:pt x="248453" y="965200"/>
                  </a:lnTo>
                  <a:lnTo>
                    <a:pt x="228118" y="1016000"/>
                  </a:lnTo>
                  <a:lnTo>
                    <a:pt x="208871" y="1054100"/>
                  </a:lnTo>
                  <a:lnTo>
                    <a:pt x="190729" y="1092200"/>
                  </a:lnTo>
                  <a:lnTo>
                    <a:pt x="173712" y="1143000"/>
                  </a:lnTo>
                  <a:lnTo>
                    <a:pt x="157838" y="1181100"/>
                  </a:lnTo>
                  <a:lnTo>
                    <a:pt x="143126" y="1219200"/>
                  </a:lnTo>
                  <a:lnTo>
                    <a:pt x="129596" y="1270000"/>
                  </a:lnTo>
                  <a:lnTo>
                    <a:pt x="117264" y="1308100"/>
                  </a:lnTo>
                  <a:lnTo>
                    <a:pt x="106152" y="1358900"/>
                  </a:lnTo>
                  <a:lnTo>
                    <a:pt x="96276" y="1409700"/>
                  </a:lnTo>
                  <a:lnTo>
                    <a:pt x="87656" y="1447800"/>
                  </a:lnTo>
                  <a:lnTo>
                    <a:pt x="80311" y="1498600"/>
                  </a:lnTo>
                  <a:lnTo>
                    <a:pt x="74259" y="1549400"/>
                  </a:lnTo>
                  <a:lnTo>
                    <a:pt x="69520" y="1587500"/>
                  </a:lnTo>
                  <a:lnTo>
                    <a:pt x="66111" y="1638300"/>
                  </a:lnTo>
                  <a:lnTo>
                    <a:pt x="64052" y="1689100"/>
                  </a:lnTo>
                  <a:lnTo>
                    <a:pt x="63362" y="1739900"/>
                  </a:lnTo>
                  <a:lnTo>
                    <a:pt x="64052" y="1778000"/>
                  </a:lnTo>
                  <a:lnTo>
                    <a:pt x="66111" y="1828800"/>
                  </a:lnTo>
                  <a:lnTo>
                    <a:pt x="69520" y="1879600"/>
                  </a:lnTo>
                  <a:lnTo>
                    <a:pt x="74259" y="1930400"/>
                  </a:lnTo>
                  <a:lnTo>
                    <a:pt x="80311" y="1968500"/>
                  </a:lnTo>
                  <a:lnTo>
                    <a:pt x="87656" y="2019300"/>
                  </a:lnTo>
                  <a:lnTo>
                    <a:pt x="96276" y="2070100"/>
                  </a:lnTo>
                  <a:lnTo>
                    <a:pt x="106152" y="2108200"/>
                  </a:lnTo>
                  <a:lnTo>
                    <a:pt x="117264" y="2159000"/>
                  </a:lnTo>
                  <a:lnTo>
                    <a:pt x="129596" y="2197100"/>
                  </a:lnTo>
                  <a:lnTo>
                    <a:pt x="143126" y="2247900"/>
                  </a:lnTo>
                  <a:lnTo>
                    <a:pt x="157838" y="2286000"/>
                  </a:lnTo>
                  <a:lnTo>
                    <a:pt x="173712" y="2336800"/>
                  </a:lnTo>
                  <a:lnTo>
                    <a:pt x="190729" y="2374900"/>
                  </a:lnTo>
                  <a:lnTo>
                    <a:pt x="208871" y="2413000"/>
                  </a:lnTo>
                  <a:lnTo>
                    <a:pt x="228118" y="2463800"/>
                  </a:lnTo>
                  <a:lnTo>
                    <a:pt x="248453" y="2501900"/>
                  </a:lnTo>
                  <a:lnTo>
                    <a:pt x="269855" y="2540000"/>
                  </a:lnTo>
                  <a:lnTo>
                    <a:pt x="292308" y="2578100"/>
                  </a:lnTo>
                  <a:lnTo>
                    <a:pt x="315791" y="2616200"/>
                  </a:lnTo>
                  <a:lnTo>
                    <a:pt x="340286" y="2654300"/>
                  </a:lnTo>
                  <a:lnTo>
                    <a:pt x="365774" y="2692400"/>
                  </a:lnTo>
                  <a:lnTo>
                    <a:pt x="392237" y="2730500"/>
                  </a:lnTo>
                  <a:lnTo>
                    <a:pt x="419656" y="2768600"/>
                  </a:lnTo>
                  <a:lnTo>
                    <a:pt x="448012" y="2806700"/>
                  </a:lnTo>
                  <a:lnTo>
                    <a:pt x="477285" y="2832100"/>
                  </a:lnTo>
                  <a:lnTo>
                    <a:pt x="507459" y="2870200"/>
                  </a:lnTo>
                  <a:lnTo>
                    <a:pt x="538513" y="2908300"/>
                  </a:lnTo>
                  <a:lnTo>
                    <a:pt x="570428" y="2933700"/>
                  </a:lnTo>
                  <a:lnTo>
                    <a:pt x="603188" y="2971800"/>
                  </a:lnTo>
                  <a:lnTo>
                    <a:pt x="636771" y="2997200"/>
                  </a:lnTo>
                  <a:lnTo>
                    <a:pt x="671160" y="3022600"/>
                  </a:lnTo>
                  <a:lnTo>
                    <a:pt x="706336" y="3048000"/>
                  </a:lnTo>
                  <a:lnTo>
                    <a:pt x="742280" y="3086100"/>
                  </a:lnTo>
                  <a:lnTo>
                    <a:pt x="778974" y="3111500"/>
                  </a:lnTo>
                  <a:lnTo>
                    <a:pt x="816398" y="3136900"/>
                  </a:lnTo>
                  <a:lnTo>
                    <a:pt x="854534" y="3162300"/>
                  </a:lnTo>
                  <a:lnTo>
                    <a:pt x="893363" y="3175000"/>
                  </a:lnTo>
                  <a:lnTo>
                    <a:pt x="932866" y="3200400"/>
                  </a:lnTo>
                  <a:lnTo>
                    <a:pt x="1013821" y="3251200"/>
                  </a:lnTo>
                  <a:lnTo>
                    <a:pt x="1097248" y="3276600"/>
                  </a:lnTo>
                  <a:lnTo>
                    <a:pt x="1139842" y="3302000"/>
                  </a:lnTo>
                  <a:lnTo>
                    <a:pt x="1182997" y="3314700"/>
                  </a:lnTo>
                  <a:lnTo>
                    <a:pt x="1452676" y="3390900"/>
                  </a:lnTo>
                  <a:lnTo>
                    <a:pt x="1499239" y="3390900"/>
                  </a:lnTo>
                  <a:lnTo>
                    <a:pt x="1546213" y="3403600"/>
                  </a:lnTo>
                  <a:lnTo>
                    <a:pt x="1689418" y="3403600"/>
                  </a:lnTo>
                  <a:lnTo>
                    <a:pt x="1737851" y="3416300"/>
                  </a:lnTo>
                  <a:lnTo>
                    <a:pt x="2161776" y="3416300"/>
                  </a:lnTo>
                  <a:lnTo>
                    <a:pt x="2024030" y="3454400"/>
                  </a:lnTo>
                  <a:close/>
                </a:path>
                <a:path w="3475990" h="3467100">
                  <a:moveTo>
                    <a:pt x="2161776" y="3416300"/>
                  </a:moveTo>
                  <a:lnTo>
                    <a:pt x="1737851" y="3416300"/>
                  </a:lnTo>
                  <a:lnTo>
                    <a:pt x="1786285" y="3403600"/>
                  </a:lnTo>
                  <a:lnTo>
                    <a:pt x="1929489" y="3403600"/>
                  </a:lnTo>
                  <a:lnTo>
                    <a:pt x="1976463" y="3390900"/>
                  </a:lnTo>
                  <a:lnTo>
                    <a:pt x="2023026" y="3390900"/>
                  </a:lnTo>
                  <a:lnTo>
                    <a:pt x="2292705" y="3314700"/>
                  </a:lnTo>
                  <a:lnTo>
                    <a:pt x="2335861" y="3302000"/>
                  </a:lnTo>
                  <a:lnTo>
                    <a:pt x="2378455" y="3276600"/>
                  </a:lnTo>
                  <a:lnTo>
                    <a:pt x="2461882" y="3251200"/>
                  </a:lnTo>
                  <a:lnTo>
                    <a:pt x="2542837" y="3200400"/>
                  </a:lnTo>
                  <a:lnTo>
                    <a:pt x="2582341" y="3175000"/>
                  </a:lnTo>
                  <a:lnTo>
                    <a:pt x="2621171" y="3162300"/>
                  </a:lnTo>
                  <a:lnTo>
                    <a:pt x="2659307" y="3136900"/>
                  </a:lnTo>
                  <a:lnTo>
                    <a:pt x="2696732" y="3111500"/>
                  </a:lnTo>
                  <a:lnTo>
                    <a:pt x="2733425" y="3086100"/>
                  </a:lnTo>
                  <a:lnTo>
                    <a:pt x="2769370" y="3048000"/>
                  </a:lnTo>
                  <a:lnTo>
                    <a:pt x="2804547" y="3022600"/>
                  </a:lnTo>
                  <a:lnTo>
                    <a:pt x="2838936" y="2997200"/>
                  </a:lnTo>
                  <a:lnTo>
                    <a:pt x="2872520" y="2971800"/>
                  </a:lnTo>
                  <a:lnTo>
                    <a:pt x="2905280" y="2933700"/>
                  </a:lnTo>
                  <a:lnTo>
                    <a:pt x="2937196" y="2908300"/>
                  </a:lnTo>
                  <a:lnTo>
                    <a:pt x="2968250" y="2870200"/>
                  </a:lnTo>
                  <a:lnTo>
                    <a:pt x="2998424" y="2832100"/>
                  </a:lnTo>
                  <a:lnTo>
                    <a:pt x="3027698" y="2806700"/>
                  </a:lnTo>
                  <a:lnTo>
                    <a:pt x="3056055" y="2768600"/>
                  </a:lnTo>
                  <a:lnTo>
                    <a:pt x="3083474" y="2730500"/>
                  </a:lnTo>
                  <a:lnTo>
                    <a:pt x="3109937" y="2692400"/>
                  </a:lnTo>
                  <a:lnTo>
                    <a:pt x="3135426" y="2654300"/>
                  </a:lnTo>
                  <a:lnTo>
                    <a:pt x="3159922" y="2616200"/>
                  </a:lnTo>
                  <a:lnTo>
                    <a:pt x="3183405" y="2578100"/>
                  </a:lnTo>
                  <a:lnTo>
                    <a:pt x="3205858" y="2540000"/>
                  </a:lnTo>
                  <a:lnTo>
                    <a:pt x="3227261" y="2501900"/>
                  </a:lnTo>
                  <a:lnTo>
                    <a:pt x="3247596" y="2463800"/>
                  </a:lnTo>
                  <a:lnTo>
                    <a:pt x="3266844" y="2413000"/>
                  </a:lnTo>
                  <a:lnTo>
                    <a:pt x="3284986" y="2374900"/>
                  </a:lnTo>
                  <a:lnTo>
                    <a:pt x="3302004" y="2336800"/>
                  </a:lnTo>
                  <a:lnTo>
                    <a:pt x="3317878" y="2286000"/>
                  </a:lnTo>
                  <a:lnTo>
                    <a:pt x="3332590" y="2247900"/>
                  </a:lnTo>
                  <a:lnTo>
                    <a:pt x="3346121" y="2197100"/>
                  </a:lnTo>
                  <a:lnTo>
                    <a:pt x="3358453" y="2159000"/>
                  </a:lnTo>
                  <a:lnTo>
                    <a:pt x="3369566" y="2108200"/>
                  </a:lnTo>
                  <a:lnTo>
                    <a:pt x="3379442" y="2070100"/>
                  </a:lnTo>
                  <a:lnTo>
                    <a:pt x="3388062" y="2019300"/>
                  </a:lnTo>
                  <a:lnTo>
                    <a:pt x="3395407" y="1968500"/>
                  </a:lnTo>
                  <a:lnTo>
                    <a:pt x="3401459" y="1930400"/>
                  </a:lnTo>
                  <a:lnTo>
                    <a:pt x="3406199" y="1879600"/>
                  </a:lnTo>
                  <a:lnTo>
                    <a:pt x="3409607" y="1828800"/>
                  </a:lnTo>
                  <a:lnTo>
                    <a:pt x="3411666" y="1778000"/>
                  </a:lnTo>
                  <a:lnTo>
                    <a:pt x="3412357" y="1739900"/>
                  </a:lnTo>
                  <a:lnTo>
                    <a:pt x="3411666" y="1689100"/>
                  </a:lnTo>
                  <a:lnTo>
                    <a:pt x="3409607" y="1638300"/>
                  </a:lnTo>
                  <a:lnTo>
                    <a:pt x="3406199" y="1587500"/>
                  </a:lnTo>
                  <a:lnTo>
                    <a:pt x="3401459" y="1549400"/>
                  </a:lnTo>
                  <a:lnTo>
                    <a:pt x="3395407" y="1498600"/>
                  </a:lnTo>
                  <a:lnTo>
                    <a:pt x="3388062" y="1447800"/>
                  </a:lnTo>
                  <a:lnTo>
                    <a:pt x="3379442" y="1409700"/>
                  </a:lnTo>
                  <a:lnTo>
                    <a:pt x="3369566" y="1358900"/>
                  </a:lnTo>
                  <a:lnTo>
                    <a:pt x="3358453" y="1308100"/>
                  </a:lnTo>
                  <a:lnTo>
                    <a:pt x="3346121" y="1270000"/>
                  </a:lnTo>
                  <a:lnTo>
                    <a:pt x="3332590" y="1219200"/>
                  </a:lnTo>
                  <a:lnTo>
                    <a:pt x="3317878" y="1181100"/>
                  </a:lnTo>
                  <a:lnTo>
                    <a:pt x="3302004" y="1143000"/>
                  </a:lnTo>
                  <a:lnTo>
                    <a:pt x="3284986" y="1092200"/>
                  </a:lnTo>
                  <a:lnTo>
                    <a:pt x="3266844" y="1054100"/>
                  </a:lnTo>
                  <a:lnTo>
                    <a:pt x="3247596" y="1016000"/>
                  </a:lnTo>
                  <a:lnTo>
                    <a:pt x="3227261" y="965200"/>
                  </a:lnTo>
                  <a:lnTo>
                    <a:pt x="3205858" y="927100"/>
                  </a:lnTo>
                  <a:lnTo>
                    <a:pt x="3183405" y="889000"/>
                  </a:lnTo>
                  <a:lnTo>
                    <a:pt x="3159922" y="850900"/>
                  </a:lnTo>
                  <a:lnTo>
                    <a:pt x="3135426" y="812800"/>
                  </a:lnTo>
                  <a:lnTo>
                    <a:pt x="3109937" y="774700"/>
                  </a:lnTo>
                  <a:lnTo>
                    <a:pt x="3083474" y="736600"/>
                  </a:lnTo>
                  <a:lnTo>
                    <a:pt x="3056055" y="698500"/>
                  </a:lnTo>
                  <a:lnTo>
                    <a:pt x="3027698" y="673100"/>
                  </a:lnTo>
                  <a:lnTo>
                    <a:pt x="2998424" y="635000"/>
                  </a:lnTo>
                  <a:lnTo>
                    <a:pt x="2968250" y="596900"/>
                  </a:lnTo>
                  <a:lnTo>
                    <a:pt x="2937196" y="571500"/>
                  </a:lnTo>
                  <a:lnTo>
                    <a:pt x="2905280" y="533400"/>
                  </a:lnTo>
                  <a:lnTo>
                    <a:pt x="2872520" y="508000"/>
                  </a:lnTo>
                  <a:lnTo>
                    <a:pt x="2838936" y="469900"/>
                  </a:lnTo>
                  <a:lnTo>
                    <a:pt x="2804547" y="444500"/>
                  </a:lnTo>
                  <a:lnTo>
                    <a:pt x="2769370" y="419100"/>
                  </a:lnTo>
                  <a:lnTo>
                    <a:pt x="2733425" y="393700"/>
                  </a:lnTo>
                  <a:lnTo>
                    <a:pt x="2696732" y="368300"/>
                  </a:lnTo>
                  <a:lnTo>
                    <a:pt x="2659307" y="342900"/>
                  </a:lnTo>
                  <a:lnTo>
                    <a:pt x="2621171" y="317500"/>
                  </a:lnTo>
                  <a:lnTo>
                    <a:pt x="2582341" y="292100"/>
                  </a:lnTo>
                  <a:lnTo>
                    <a:pt x="2542837" y="266700"/>
                  </a:lnTo>
                  <a:lnTo>
                    <a:pt x="2502678" y="241300"/>
                  </a:lnTo>
                  <a:lnTo>
                    <a:pt x="2461882" y="228600"/>
                  </a:lnTo>
                  <a:lnTo>
                    <a:pt x="2420468" y="203200"/>
                  </a:lnTo>
                  <a:lnTo>
                    <a:pt x="2335861" y="177800"/>
                  </a:lnTo>
                  <a:lnTo>
                    <a:pt x="2292705" y="152400"/>
                  </a:lnTo>
                  <a:lnTo>
                    <a:pt x="2069158" y="88900"/>
                  </a:lnTo>
                  <a:lnTo>
                    <a:pt x="2023026" y="88900"/>
                  </a:lnTo>
                  <a:lnTo>
                    <a:pt x="1976463" y="76200"/>
                  </a:lnTo>
                  <a:lnTo>
                    <a:pt x="1929489" y="76200"/>
                  </a:lnTo>
                  <a:lnTo>
                    <a:pt x="1882122" y="63500"/>
                  </a:lnTo>
                  <a:lnTo>
                    <a:pt x="2206783" y="63500"/>
                  </a:lnTo>
                  <a:lnTo>
                    <a:pt x="2338832" y="101600"/>
                  </a:lnTo>
                  <a:lnTo>
                    <a:pt x="2381799" y="127000"/>
                  </a:lnTo>
                  <a:lnTo>
                    <a:pt x="2466055" y="152400"/>
                  </a:lnTo>
                  <a:lnTo>
                    <a:pt x="2547955" y="203200"/>
                  </a:lnTo>
                  <a:lnTo>
                    <a:pt x="2587978" y="215900"/>
                  </a:lnTo>
                  <a:lnTo>
                    <a:pt x="2627360" y="241300"/>
                  </a:lnTo>
                  <a:lnTo>
                    <a:pt x="2666082" y="266700"/>
                  </a:lnTo>
                  <a:lnTo>
                    <a:pt x="2704128" y="292100"/>
                  </a:lnTo>
                  <a:lnTo>
                    <a:pt x="2741479" y="317500"/>
                  </a:lnTo>
                  <a:lnTo>
                    <a:pt x="2778119" y="342900"/>
                  </a:lnTo>
                  <a:lnTo>
                    <a:pt x="2814029" y="368300"/>
                  </a:lnTo>
                  <a:lnTo>
                    <a:pt x="2849193" y="406400"/>
                  </a:lnTo>
                  <a:lnTo>
                    <a:pt x="2883592" y="431800"/>
                  </a:lnTo>
                  <a:lnTo>
                    <a:pt x="2917209" y="457200"/>
                  </a:lnTo>
                  <a:lnTo>
                    <a:pt x="2950027" y="495300"/>
                  </a:lnTo>
                  <a:lnTo>
                    <a:pt x="2982027" y="520700"/>
                  </a:lnTo>
                  <a:lnTo>
                    <a:pt x="3013193" y="558800"/>
                  </a:lnTo>
                  <a:lnTo>
                    <a:pt x="3043507" y="584200"/>
                  </a:lnTo>
                  <a:lnTo>
                    <a:pt x="3072951" y="622300"/>
                  </a:lnTo>
                  <a:lnTo>
                    <a:pt x="3101507" y="660400"/>
                  </a:lnTo>
                  <a:lnTo>
                    <a:pt x="3129159" y="698500"/>
                  </a:lnTo>
                  <a:lnTo>
                    <a:pt x="3155888" y="736600"/>
                  </a:lnTo>
                  <a:lnTo>
                    <a:pt x="3181678" y="774700"/>
                  </a:lnTo>
                  <a:lnTo>
                    <a:pt x="3206510" y="812800"/>
                  </a:lnTo>
                  <a:lnTo>
                    <a:pt x="3230367" y="850900"/>
                  </a:lnTo>
                  <a:lnTo>
                    <a:pt x="3253231" y="889000"/>
                  </a:lnTo>
                  <a:lnTo>
                    <a:pt x="3275085" y="927100"/>
                  </a:lnTo>
                  <a:lnTo>
                    <a:pt x="3295911" y="965200"/>
                  </a:lnTo>
                  <a:lnTo>
                    <a:pt x="3315692" y="1003300"/>
                  </a:lnTo>
                  <a:lnTo>
                    <a:pt x="3334410" y="1054100"/>
                  </a:lnTo>
                  <a:lnTo>
                    <a:pt x="3352048" y="1092200"/>
                  </a:lnTo>
                  <a:lnTo>
                    <a:pt x="3368588" y="1130300"/>
                  </a:lnTo>
                  <a:lnTo>
                    <a:pt x="3384012" y="1181100"/>
                  </a:lnTo>
                  <a:lnTo>
                    <a:pt x="3398303" y="1219200"/>
                  </a:lnTo>
                  <a:lnTo>
                    <a:pt x="3411444" y="1270000"/>
                  </a:lnTo>
                  <a:lnTo>
                    <a:pt x="3423416" y="1308100"/>
                  </a:lnTo>
                  <a:lnTo>
                    <a:pt x="3434203" y="1358900"/>
                  </a:lnTo>
                  <a:lnTo>
                    <a:pt x="3443787" y="1397000"/>
                  </a:lnTo>
                  <a:lnTo>
                    <a:pt x="3452149" y="1447800"/>
                  </a:lnTo>
                  <a:lnTo>
                    <a:pt x="3459273" y="1498600"/>
                  </a:lnTo>
                  <a:lnTo>
                    <a:pt x="3465142" y="1549400"/>
                  </a:lnTo>
                  <a:lnTo>
                    <a:pt x="3469736" y="1587500"/>
                  </a:lnTo>
                  <a:lnTo>
                    <a:pt x="3473040" y="1638300"/>
                  </a:lnTo>
                  <a:lnTo>
                    <a:pt x="3475035" y="1689100"/>
                  </a:lnTo>
                  <a:lnTo>
                    <a:pt x="3475704" y="1739900"/>
                  </a:lnTo>
                  <a:lnTo>
                    <a:pt x="3475035" y="1778000"/>
                  </a:lnTo>
                  <a:lnTo>
                    <a:pt x="3473040" y="1828800"/>
                  </a:lnTo>
                  <a:lnTo>
                    <a:pt x="3469736" y="1879600"/>
                  </a:lnTo>
                  <a:lnTo>
                    <a:pt x="3465142" y="1930400"/>
                  </a:lnTo>
                  <a:lnTo>
                    <a:pt x="3459273" y="1981200"/>
                  </a:lnTo>
                  <a:lnTo>
                    <a:pt x="3452149" y="2019300"/>
                  </a:lnTo>
                  <a:lnTo>
                    <a:pt x="3443787" y="2070100"/>
                  </a:lnTo>
                  <a:lnTo>
                    <a:pt x="3434203" y="2108200"/>
                  </a:lnTo>
                  <a:lnTo>
                    <a:pt x="3423416" y="2159000"/>
                  </a:lnTo>
                  <a:lnTo>
                    <a:pt x="3411444" y="2209800"/>
                  </a:lnTo>
                  <a:lnTo>
                    <a:pt x="3398303" y="2247900"/>
                  </a:lnTo>
                  <a:lnTo>
                    <a:pt x="3384012" y="2298700"/>
                  </a:lnTo>
                  <a:lnTo>
                    <a:pt x="3368588" y="2336800"/>
                  </a:lnTo>
                  <a:lnTo>
                    <a:pt x="3352048" y="2374900"/>
                  </a:lnTo>
                  <a:lnTo>
                    <a:pt x="3334410" y="2425700"/>
                  </a:lnTo>
                  <a:lnTo>
                    <a:pt x="3315692" y="2463800"/>
                  </a:lnTo>
                  <a:lnTo>
                    <a:pt x="3295911" y="2501900"/>
                  </a:lnTo>
                  <a:lnTo>
                    <a:pt x="3275085" y="2540000"/>
                  </a:lnTo>
                  <a:lnTo>
                    <a:pt x="3253231" y="2590800"/>
                  </a:lnTo>
                  <a:lnTo>
                    <a:pt x="3230367" y="2628900"/>
                  </a:lnTo>
                  <a:lnTo>
                    <a:pt x="3206510" y="2667000"/>
                  </a:lnTo>
                  <a:lnTo>
                    <a:pt x="3181678" y="2705100"/>
                  </a:lnTo>
                  <a:lnTo>
                    <a:pt x="3155888" y="2743200"/>
                  </a:lnTo>
                  <a:lnTo>
                    <a:pt x="3129159" y="2781300"/>
                  </a:lnTo>
                  <a:lnTo>
                    <a:pt x="3101507" y="2806700"/>
                  </a:lnTo>
                  <a:lnTo>
                    <a:pt x="3072951" y="2844800"/>
                  </a:lnTo>
                  <a:lnTo>
                    <a:pt x="3043507" y="2882900"/>
                  </a:lnTo>
                  <a:lnTo>
                    <a:pt x="3013193" y="2921000"/>
                  </a:lnTo>
                  <a:lnTo>
                    <a:pt x="2982027" y="2946400"/>
                  </a:lnTo>
                  <a:lnTo>
                    <a:pt x="2950027" y="2984500"/>
                  </a:lnTo>
                  <a:lnTo>
                    <a:pt x="2917209" y="3009900"/>
                  </a:lnTo>
                  <a:lnTo>
                    <a:pt x="2883592" y="3035300"/>
                  </a:lnTo>
                  <a:lnTo>
                    <a:pt x="2849193" y="3073400"/>
                  </a:lnTo>
                  <a:lnTo>
                    <a:pt x="2814029" y="3098800"/>
                  </a:lnTo>
                  <a:lnTo>
                    <a:pt x="2778119" y="3124200"/>
                  </a:lnTo>
                  <a:lnTo>
                    <a:pt x="2741479" y="3149600"/>
                  </a:lnTo>
                  <a:lnTo>
                    <a:pt x="2704128" y="3175000"/>
                  </a:lnTo>
                  <a:lnTo>
                    <a:pt x="2666082" y="3200400"/>
                  </a:lnTo>
                  <a:lnTo>
                    <a:pt x="2627360" y="3225800"/>
                  </a:lnTo>
                  <a:lnTo>
                    <a:pt x="2587978" y="3251200"/>
                  </a:lnTo>
                  <a:lnTo>
                    <a:pt x="2547955" y="3276600"/>
                  </a:lnTo>
                  <a:lnTo>
                    <a:pt x="2507308" y="3289300"/>
                  </a:lnTo>
                  <a:lnTo>
                    <a:pt x="2466055" y="3314700"/>
                  </a:lnTo>
                  <a:lnTo>
                    <a:pt x="2424213" y="3327400"/>
                  </a:lnTo>
                  <a:lnTo>
                    <a:pt x="2381799" y="3352800"/>
                  </a:lnTo>
                  <a:lnTo>
                    <a:pt x="2161776" y="3416300"/>
                  </a:lnTo>
                  <a:close/>
                </a:path>
                <a:path w="3475990" h="3467100">
                  <a:moveTo>
                    <a:pt x="1930103" y="3467100"/>
                  </a:moveTo>
                  <a:lnTo>
                    <a:pt x="1545601" y="3467100"/>
                  </a:lnTo>
                  <a:lnTo>
                    <a:pt x="1498440" y="3454400"/>
                  </a:lnTo>
                  <a:lnTo>
                    <a:pt x="1977264" y="3454400"/>
                  </a:lnTo>
                  <a:lnTo>
                    <a:pt x="1930103" y="3467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580946" y="5885183"/>
            <a:ext cx="5401310" cy="4502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heavy" sz="275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New</a:t>
            </a:r>
            <a:r>
              <a:rPr dirty="0" u="heavy" sz="2750" spc="-7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spc="-6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Launched</a:t>
            </a:r>
            <a:r>
              <a:rPr dirty="0" u="heavy" sz="2750" spc="-7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spc="-2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Products</a:t>
            </a:r>
            <a:r>
              <a:rPr dirty="0" u="heavy" sz="2750" spc="-7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for</a:t>
            </a:r>
            <a:r>
              <a:rPr dirty="0" u="heavy" sz="2750" spc="-7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spc="-1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Defence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2847" rIns="0" bIns="0" rtlCol="0" vert="horz">
            <a:spAutoFit/>
          </a:bodyPr>
          <a:lstStyle/>
          <a:p>
            <a:pPr marL="885190">
              <a:lnSpc>
                <a:spcPct val="100000"/>
              </a:lnSpc>
              <a:spcBef>
                <a:spcPts val="115"/>
              </a:spcBef>
            </a:pPr>
            <a:r>
              <a:rPr dirty="0" u="heavy" sz="420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New</a:t>
            </a:r>
            <a:r>
              <a:rPr dirty="0" u="heavy" sz="4200" spc="-11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Launched </a:t>
            </a:r>
            <a:r>
              <a:rPr dirty="0" u="heavy" sz="4200" spc="-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Products</a:t>
            </a:r>
            <a:endParaRPr sz="4200"/>
          </a:p>
        </p:txBody>
      </p:sp>
      <p:sp>
        <p:nvSpPr>
          <p:cNvPr id="28" name="object 28" descr=""/>
          <p:cNvSpPr txBox="1"/>
          <p:nvPr/>
        </p:nvSpPr>
        <p:spPr>
          <a:xfrm>
            <a:off x="6409907" y="1602967"/>
            <a:ext cx="5743575" cy="4502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heavy" sz="275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EV</a:t>
            </a:r>
            <a:r>
              <a:rPr dirty="0" u="heavy" sz="2750" spc="-9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spc="-6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Char</a:t>
            </a:r>
            <a:r>
              <a:rPr dirty="0" sz="2750" spc="-65" b="1">
                <a:solidFill>
                  <a:srgbClr val="F7F7F7"/>
                </a:solidFill>
                <a:latin typeface="Times New Roman"/>
                <a:cs typeface="Times New Roman"/>
              </a:rPr>
              <a:t>g</a:t>
            </a:r>
            <a:r>
              <a:rPr dirty="0" u="heavy" sz="2750" spc="-6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ing</a:t>
            </a:r>
            <a:r>
              <a:rPr dirty="0" sz="2750" spc="-475" b="1">
                <a:solidFill>
                  <a:srgbClr val="F7F7F7"/>
                </a:solidFill>
                <a:latin typeface="Times New Roman"/>
                <a:cs typeface="Times New Roman"/>
              </a:rPr>
              <a:t> </a:t>
            </a:r>
            <a:r>
              <a:rPr dirty="0" u="heavy" sz="2750" spc="-21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spc="-4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Terminals</a:t>
            </a:r>
            <a:r>
              <a:rPr dirty="0" u="heavy" sz="2750" spc="-4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&amp;</a:t>
            </a:r>
            <a:r>
              <a:rPr dirty="0" u="heavy" sz="2750" spc="-4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750" spc="-10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Connectors</a:t>
            </a:r>
            <a:r>
              <a:rPr dirty="0" u="heavy" sz="2750" spc="685" b="1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  <a:latin typeface="Times New Roman"/>
                <a:cs typeface="Times New Roman"/>
              </a:rPr>
              <a:t> 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317141" y="6513022"/>
            <a:ext cx="5970270" cy="3774440"/>
          </a:xfrm>
          <a:custGeom>
            <a:avLst/>
            <a:gdLst/>
            <a:ahLst/>
            <a:cxnLst/>
            <a:rect l="l" t="t" r="r" b="b"/>
            <a:pathLst>
              <a:path w="5970269" h="3774440">
                <a:moveTo>
                  <a:pt x="5969934" y="0"/>
                </a:moveTo>
                <a:lnTo>
                  <a:pt x="5969934" y="3773976"/>
                </a:lnTo>
                <a:lnTo>
                  <a:pt x="0" y="3773976"/>
                </a:lnTo>
                <a:lnTo>
                  <a:pt x="0" y="0"/>
                </a:lnTo>
                <a:lnTo>
                  <a:pt x="5969934" y="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158571" y="2147385"/>
            <a:ext cx="5970905" cy="4286885"/>
          </a:xfrm>
          <a:custGeom>
            <a:avLst/>
            <a:gdLst/>
            <a:ahLst/>
            <a:cxnLst/>
            <a:rect l="l" t="t" r="r" b="b"/>
            <a:pathLst>
              <a:path w="5970905" h="4286885">
                <a:moveTo>
                  <a:pt x="5970856" y="4286488"/>
                </a:moveTo>
                <a:lnTo>
                  <a:pt x="0" y="4286488"/>
                </a:lnTo>
                <a:lnTo>
                  <a:pt x="0" y="0"/>
                </a:lnTo>
                <a:lnTo>
                  <a:pt x="5970856" y="0"/>
                </a:lnTo>
                <a:lnTo>
                  <a:pt x="5970856" y="4286488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0" y="6624910"/>
            <a:ext cx="5823585" cy="3662679"/>
          </a:xfrm>
          <a:custGeom>
            <a:avLst/>
            <a:gdLst/>
            <a:ahLst/>
            <a:cxnLst/>
            <a:rect l="l" t="t" r="r" b="b"/>
            <a:pathLst>
              <a:path w="5823585" h="3662679">
                <a:moveTo>
                  <a:pt x="0" y="0"/>
                </a:moveTo>
                <a:lnTo>
                  <a:pt x="5823199" y="0"/>
                </a:lnTo>
                <a:lnTo>
                  <a:pt x="5823199" y="3662088"/>
                </a:lnTo>
                <a:lnTo>
                  <a:pt x="0" y="3662088"/>
                </a:lnTo>
                <a:lnTo>
                  <a:pt x="0" y="0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591" y="2562923"/>
            <a:ext cx="5533101" cy="395009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6839" y="6624911"/>
            <a:ext cx="5997929" cy="35056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98786" y="2147385"/>
            <a:ext cx="5262013" cy="382691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058188" y="1412162"/>
            <a:ext cx="3923029" cy="4178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550" spc="-3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Testing</a:t>
            </a:r>
            <a:r>
              <a:rPr dirty="0" sz="2550" spc="-4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u="heavy" sz="2550" spc="-204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550" spc="-1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Facilities Accessible.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380" rIns="0" bIns="0" rtlCol="0" vert="horz">
            <a:spAutoFit/>
          </a:bodyPr>
          <a:lstStyle/>
          <a:p>
            <a:pPr marL="1284605">
              <a:lnSpc>
                <a:spcPct val="100000"/>
              </a:lnSpc>
              <a:spcBef>
                <a:spcPts val="120"/>
              </a:spcBef>
            </a:pPr>
            <a:r>
              <a:rPr dirty="0" u="heavy" sz="5150" spc="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Q</a:t>
            </a:r>
            <a:r>
              <a:rPr dirty="0" u="heavy" sz="5150" spc="7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u</a:t>
            </a:r>
            <a:r>
              <a:rPr dirty="0" u="heavy" sz="5150" spc="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a</a:t>
            </a:r>
            <a:r>
              <a:rPr dirty="0" u="heavy" sz="5150" spc="7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li</a:t>
            </a:r>
            <a:r>
              <a:rPr dirty="0" u="heavy" sz="5150" spc="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t</a:t>
            </a:r>
            <a:r>
              <a:rPr dirty="0" u="heavy" sz="5150" spc="-6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y</a:t>
            </a:r>
            <a:r>
              <a:rPr dirty="0" u="heavy" sz="5150" spc="6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5150" spc="-6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Control</a:t>
            </a:r>
            <a:endParaRPr sz="5150"/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3482340" cy="2483485"/>
            <a:chOff x="0" y="0"/>
            <a:chExt cx="3482340" cy="2483485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3481959" cy="2483244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6721275" y="323108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721275" y="3593038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721275" y="395498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721275" y="431693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6721275" y="467888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721275" y="504083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6721275" y="540278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6158571" y="2147385"/>
            <a:ext cx="5970905" cy="42868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5"/>
              </a:spcBef>
            </a:pPr>
            <a:endParaRPr sz="1650">
              <a:latin typeface="Times New Roman"/>
              <a:cs typeface="Times New Roman"/>
            </a:endParaRPr>
          </a:p>
          <a:p>
            <a:pPr marL="727075" marR="2862580" indent="-520065">
              <a:lnSpc>
                <a:spcPct val="152800"/>
              </a:lnSpc>
            </a:pPr>
            <a:r>
              <a:rPr dirty="0" sz="2050" b="1">
                <a:solidFill>
                  <a:srgbClr val="FFFEFF"/>
                </a:solidFill>
                <a:latin typeface="Times New Roman"/>
                <a:cs typeface="Times New Roman"/>
              </a:rPr>
              <a:t>2.</a:t>
            </a:r>
            <a:r>
              <a:rPr dirty="0" sz="20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2050" spc="-10" b="1">
                <a:solidFill>
                  <a:srgbClr val="FFFEFF"/>
                </a:solidFill>
                <a:latin typeface="Times New Roman"/>
                <a:cs typeface="Times New Roman"/>
              </a:rPr>
              <a:t>Reliability</a:t>
            </a:r>
            <a:r>
              <a:rPr dirty="0" sz="20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2050" b="1">
                <a:solidFill>
                  <a:srgbClr val="FFFEFF"/>
                </a:solidFill>
                <a:latin typeface="Times New Roman"/>
                <a:cs typeface="Times New Roman"/>
              </a:rPr>
              <a:t>Lab</a:t>
            </a:r>
            <a:r>
              <a:rPr dirty="0" sz="20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2050" spc="-10" b="1">
                <a:solidFill>
                  <a:srgbClr val="FFFEFF"/>
                </a:solidFill>
                <a:latin typeface="Times New Roman"/>
                <a:cs typeface="Times New Roman"/>
              </a:rPr>
              <a:t>Facility: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Mating</a:t>
            </a:r>
            <a:r>
              <a:rPr dirty="0" sz="1650" spc="3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Cycle</a:t>
            </a:r>
            <a:r>
              <a:rPr dirty="0" sz="1650" spc="4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Test Flammability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Test</a:t>
            </a:r>
            <a:endParaRPr sz="1650">
              <a:latin typeface="Times New Roman"/>
              <a:cs typeface="Times New Roman"/>
            </a:endParaRPr>
          </a:p>
          <a:p>
            <a:pPr marL="727075" marR="3251200">
              <a:lnSpc>
                <a:spcPct val="143900"/>
              </a:lnSpc>
            </a:pP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Salt</a:t>
            </a:r>
            <a:r>
              <a:rPr dirty="0" sz="1650" spc="3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Spray</a:t>
            </a:r>
            <a:r>
              <a:rPr dirty="0" sz="1650" spc="3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Testor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Hot,</a:t>
            </a:r>
            <a:r>
              <a:rPr dirty="0" sz="1650" spc="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Cold</a:t>
            </a:r>
            <a:r>
              <a:rPr dirty="0" sz="1650" spc="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&amp;</a:t>
            </a:r>
            <a:r>
              <a:rPr dirty="0" sz="1650" spc="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Chamber</a:t>
            </a:r>
            <a:endParaRPr sz="1650">
              <a:latin typeface="Times New Roman"/>
              <a:cs typeface="Times New Roman"/>
            </a:endParaRPr>
          </a:p>
          <a:p>
            <a:pPr marL="727075" marR="2324735">
              <a:lnSpc>
                <a:spcPct val="143900"/>
              </a:lnSpc>
              <a:spcBef>
                <a:spcPts val="5"/>
              </a:spcBef>
            </a:pP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Humidity</a:t>
            </a:r>
            <a:r>
              <a:rPr dirty="0" sz="1650" spc="-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35" b="1">
                <a:solidFill>
                  <a:srgbClr val="FFFEFF"/>
                </a:solidFill>
                <a:latin typeface="Times New Roman"/>
                <a:cs typeface="Times New Roman"/>
              </a:rPr>
              <a:t>Chamber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(40°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to</a:t>
            </a:r>
            <a:r>
              <a:rPr dirty="0" sz="1650" spc="-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180°) </a:t>
            </a:r>
            <a:r>
              <a:rPr dirty="0" sz="1650" spc="-25" b="1">
                <a:solidFill>
                  <a:srgbClr val="FFFEFF"/>
                </a:solidFill>
                <a:latin typeface="Times New Roman"/>
                <a:cs typeface="Times New Roman"/>
              </a:rPr>
              <a:t>Thermal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35" b="1">
                <a:solidFill>
                  <a:srgbClr val="FFFEFF"/>
                </a:solidFill>
                <a:latin typeface="Times New Roman"/>
                <a:cs typeface="Times New Roman"/>
              </a:rPr>
              <a:t>Chamber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(till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200°) 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Crimped</a:t>
            </a:r>
            <a:r>
              <a:rPr dirty="0" sz="1650" spc="-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Profile</a:t>
            </a:r>
            <a:r>
              <a:rPr dirty="0" sz="1650" spc="-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Analyzer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955225" y="781214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8624" y="50545"/>
                </a:moveTo>
                <a:lnTo>
                  <a:pt x="21921" y="50545"/>
                </a:lnTo>
                <a:lnTo>
                  <a:pt x="18697" y="49904"/>
                </a:lnTo>
                <a:lnTo>
                  <a:pt x="0" y="28624"/>
                </a:lnTo>
                <a:lnTo>
                  <a:pt x="0" y="21921"/>
                </a:lnTo>
                <a:lnTo>
                  <a:pt x="21921" y="0"/>
                </a:lnTo>
                <a:lnTo>
                  <a:pt x="28624" y="0"/>
                </a:lnTo>
                <a:lnTo>
                  <a:pt x="50545" y="25272"/>
                </a:lnTo>
                <a:lnTo>
                  <a:pt x="50545" y="28624"/>
                </a:lnTo>
                <a:lnTo>
                  <a:pt x="28624" y="50545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955225" y="817438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8624" y="50545"/>
                </a:moveTo>
                <a:lnTo>
                  <a:pt x="21921" y="50545"/>
                </a:lnTo>
                <a:lnTo>
                  <a:pt x="18697" y="49904"/>
                </a:lnTo>
                <a:lnTo>
                  <a:pt x="0" y="28624"/>
                </a:lnTo>
                <a:lnTo>
                  <a:pt x="0" y="21921"/>
                </a:lnTo>
                <a:lnTo>
                  <a:pt x="21921" y="0"/>
                </a:lnTo>
                <a:lnTo>
                  <a:pt x="28624" y="0"/>
                </a:lnTo>
                <a:lnTo>
                  <a:pt x="50545" y="25272"/>
                </a:lnTo>
                <a:lnTo>
                  <a:pt x="50545" y="28624"/>
                </a:lnTo>
                <a:lnTo>
                  <a:pt x="28624" y="50545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955225" y="8536626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8624" y="50545"/>
                </a:moveTo>
                <a:lnTo>
                  <a:pt x="21921" y="50545"/>
                </a:lnTo>
                <a:lnTo>
                  <a:pt x="18697" y="49904"/>
                </a:lnTo>
                <a:lnTo>
                  <a:pt x="0" y="28623"/>
                </a:lnTo>
                <a:lnTo>
                  <a:pt x="0" y="21921"/>
                </a:lnTo>
                <a:lnTo>
                  <a:pt x="21921" y="0"/>
                </a:lnTo>
                <a:lnTo>
                  <a:pt x="28624" y="0"/>
                </a:lnTo>
                <a:lnTo>
                  <a:pt x="50545" y="25272"/>
                </a:lnTo>
                <a:lnTo>
                  <a:pt x="50545" y="28623"/>
                </a:lnTo>
                <a:lnTo>
                  <a:pt x="28624" y="50545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955225" y="8898868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8624" y="50545"/>
                </a:moveTo>
                <a:lnTo>
                  <a:pt x="21921" y="50545"/>
                </a:lnTo>
                <a:lnTo>
                  <a:pt x="18697" y="49903"/>
                </a:lnTo>
                <a:lnTo>
                  <a:pt x="0" y="28623"/>
                </a:lnTo>
                <a:lnTo>
                  <a:pt x="0" y="21921"/>
                </a:lnTo>
                <a:lnTo>
                  <a:pt x="21921" y="0"/>
                </a:lnTo>
                <a:lnTo>
                  <a:pt x="28624" y="0"/>
                </a:lnTo>
                <a:lnTo>
                  <a:pt x="50545" y="25272"/>
                </a:lnTo>
                <a:lnTo>
                  <a:pt x="50545" y="28623"/>
                </a:lnTo>
                <a:lnTo>
                  <a:pt x="28624" y="50545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955225" y="9261110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8624" y="50545"/>
                </a:moveTo>
                <a:lnTo>
                  <a:pt x="21921" y="50545"/>
                </a:lnTo>
                <a:lnTo>
                  <a:pt x="18697" y="49903"/>
                </a:lnTo>
                <a:lnTo>
                  <a:pt x="0" y="28623"/>
                </a:lnTo>
                <a:lnTo>
                  <a:pt x="0" y="21921"/>
                </a:lnTo>
                <a:lnTo>
                  <a:pt x="21921" y="0"/>
                </a:lnTo>
                <a:lnTo>
                  <a:pt x="28624" y="0"/>
                </a:lnTo>
                <a:lnTo>
                  <a:pt x="50545" y="25272"/>
                </a:lnTo>
                <a:lnTo>
                  <a:pt x="50545" y="28623"/>
                </a:lnTo>
                <a:lnTo>
                  <a:pt x="28624" y="50545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955225" y="962335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8624" y="50545"/>
                </a:moveTo>
                <a:lnTo>
                  <a:pt x="21921" y="50545"/>
                </a:lnTo>
                <a:lnTo>
                  <a:pt x="18697" y="49903"/>
                </a:lnTo>
                <a:lnTo>
                  <a:pt x="0" y="28623"/>
                </a:lnTo>
                <a:lnTo>
                  <a:pt x="0" y="21921"/>
                </a:lnTo>
                <a:lnTo>
                  <a:pt x="21921" y="0"/>
                </a:lnTo>
                <a:lnTo>
                  <a:pt x="28624" y="0"/>
                </a:lnTo>
                <a:lnTo>
                  <a:pt x="50545" y="25272"/>
                </a:lnTo>
                <a:lnTo>
                  <a:pt x="50545" y="28623"/>
                </a:lnTo>
                <a:lnTo>
                  <a:pt x="28624" y="50545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327462" y="6637086"/>
            <a:ext cx="5215890" cy="31095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82270" marR="5080" indent="-370205">
              <a:lnSpc>
                <a:spcPct val="141400"/>
              </a:lnSpc>
              <a:spcBef>
                <a:spcPts val="90"/>
              </a:spcBef>
            </a:pP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1.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30" b="1">
                <a:solidFill>
                  <a:srgbClr val="FFFEFF"/>
                </a:solidFill>
                <a:latin typeface="Times New Roman"/>
                <a:cs typeface="Times New Roman"/>
              </a:rPr>
              <a:t>full-</a:t>
            </a:r>
            <a:r>
              <a:rPr dirty="0" sz="1950" spc="-20" b="1">
                <a:solidFill>
                  <a:srgbClr val="FFFEFF"/>
                </a:solidFill>
                <a:latin typeface="Times New Roman"/>
                <a:cs typeface="Times New Roman"/>
              </a:rPr>
              <a:t>fledged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60" b="1">
                <a:solidFill>
                  <a:srgbClr val="FFFEFF"/>
                </a:solidFill>
                <a:latin typeface="Times New Roman"/>
                <a:cs typeface="Times New Roman"/>
              </a:rPr>
              <a:t>UL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45" b="1">
                <a:solidFill>
                  <a:srgbClr val="FFFEFF"/>
                </a:solidFill>
                <a:latin typeface="Times New Roman"/>
                <a:cs typeface="Times New Roman"/>
              </a:rPr>
              <a:t>approval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lab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facility.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 (Standard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Test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40" b="1">
                <a:solidFill>
                  <a:srgbClr val="FFFEFF"/>
                </a:solidFill>
                <a:latin typeface="Times New Roman"/>
                <a:cs typeface="Times New Roman"/>
              </a:rPr>
              <a:t>Conducted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as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45" b="1">
                <a:solidFill>
                  <a:srgbClr val="FFFEFF"/>
                </a:solidFill>
                <a:latin typeface="Times New Roman"/>
                <a:cs typeface="Times New Roman"/>
              </a:rPr>
              <a:t>per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60" b="1">
                <a:solidFill>
                  <a:srgbClr val="FFFEFF"/>
                </a:solidFill>
                <a:latin typeface="Times New Roman"/>
                <a:cs typeface="Times New Roman"/>
              </a:rPr>
              <a:t>UL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248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/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60" b="1">
                <a:solidFill>
                  <a:srgbClr val="FFFEFF"/>
                </a:solidFill>
                <a:latin typeface="Times New Roman"/>
                <a:cs typeface="Times New Roman"/>
              </a:rPr>
              <a:t>UL</a:t>
            </a:r>
            <a:r>
              <a:rPr dirty="0" sz="19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275A)</a:t>
            </a:r>
            <a:endParaRPr sz="1950">
              <a:latin typeface="Times New Roman"/>
              <a:cs typeface="Times New Roman"/>
            </a:endParaRPr>
          </a:p>
          <a:p>
            <a:pPr algn="just" marL="781685" marR="597535">
              <a:lnSpc>
                <a:spcPct val="144100"/>
              </a:lnSpc>
              <a:spcBef>
                <a:spcPts val="550"/>
              </a:spcBef>
            </a:pP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Time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Current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Characteristics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up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to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3000A. </a:t>
            </a:r>
            <a:r>
              <a:rPr dirty="0" sz="1650" spc="60" b="1">
                <a:solidFill>
                  <a:srgbClr val="FFFEFF"/>
                </a:solidFill>
                <a:latin typeface="Times New Roman"/>
                <a:cs typeface="Times New Roman"/>
              </a:rPr>
              <a:t>DC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Interrupt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Testing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Facility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up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to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1000A.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AC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Interrupt</a:t>
            </a:r>
            <a:r>
              <a:rPr dirty="0" sz="16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Facility</a:t>
            </a:r>
            <a:r>
              <a:rPr dirty="0" sz="16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up</a:t>
            </a:r>
            <a:r>
              <a:rPr dirty="0" sz="16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to</a:t>
            </a:r>
            <a:r>
              <a:rPr dirty="0" sz="1650" spc="-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120A.</a:t>
            </a:r>
            <a:endParaRPr sz="1650">
              <a:latin typeface="Times New Roman"/>
              <a:cs typeface="Times New Roman"/>
            </a:endParaRPr>
          </a:p>
          <a:p>
            <a:pPr marL="781685" marR="2330450">
              <a:lnSpc>
                <a:spcPct val="144100"/>
              </a:lnSpc>
            </a:pP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Crimped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Strength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Test.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Surge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Test</a:t>
            </a:r>
            <a:r>
              <a:rPr dirty="0" sz="1650" spc="-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7KVA. Transient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Facility.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2610685" y="6606032"/>
            <a:ext cx="2208530" cy="3257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3.</a:t>
            </a:r>
            <a:r>
              <a:rPr dirty="0" sz="1950" spc="-5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Other</a:t>
            </a:r>
            <a:r>
              <a:rPr dirty="0" sz="1950" spc="-5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b="1">
                <a:solidFill>
                  <a:srgbClr val="FFFEFF"/>
                </a:solidFill>
                <a:latin typeface="Times New Roman"/>
                <a:cs typeface="Times New Roman"/>
              </a:rPr>
              <a:t>lab</a:t>
            </a:r>
            <a:r>
              <a:rPr dirty="0" sz="19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950" spc="-10" b="1">
                <a:solidFill>
                  <a:srgbClr val="FFFEFF"/>
                </a:solidFill>
                <a:latin typeface="Times New Roman"/>
                <a:cs typeface="Times New Roman"/>
              </a:rPr>
              <a:t>Facility: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12625531" y="724259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12625531" y="760454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12625531" y="796649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12625531" y="832844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12625531" y="869039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12625531" y="905234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12625531" y="941429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FFF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12777584" y="6987068"/>
            <a:ext cx="4040504" cy="292100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Hardness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Tester.</a:t>
            </a:r>
            <a:endParaRPr sz="1650">
              <a:latin typeface="Times New Roman"/>
              <a:cs typeface="Times New Roman"/>
            </a:endParaRPr>
          </a:p>
          <a:p>
            <a:pPr marL="12700" marR="1398905">
              <a:lnSpc>
                <a:spcPct val="143900"/>
              </a:lnSpc>
            </a:pP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Video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35" b="1">
                <a:solidFill>
                  <a:srgbClr val="FFFEFF"/>
                </a:solidFill>
                <a:latin typeface="Times New Roman"/>
                <a:cs typeface="Times New Roman"/>
              </a:rPr>
              <a:t>measurement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System.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XRF</a:t>
            </a:r>
            <a:r>
              <a:rPr dirty="0" sz="1650" spc="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Plating</a:t>
            </a:r>
            <a:r>
              <a:rPr dirty="0" sz="1650" spc="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thickness</a:t>
            </a:r>
            <a:r>
              <a:rPr dirty="0" sz="1650" spc="1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tester.</a:t>
            </a: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43900"/>
              </a:lnSpc>
            </a:pPr>
            <a:r>
              <a:rPr dirty="0" sz="1650" spc="-35" b="1">
                <a:solidFill>
                  <a:srgbClr val="FFFEFF"/>
                </a:solidFill>
                <a:latin typeface="Times New Roman"/>
                <a:cs typeface="Times New Roman"/>
              </a:rPr>
              <a:t>Crimp</a:t>
            </a:r>
            <a:r>
              <a:rPr dirty="0" sz="1650" spc="-7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Strength</a:t>
            </a:r>
            <a:r>
              <a:rPr dirty="0" sz="1650" spc="-6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tester</a:t>
            </a:r>
            <a:r>
              <a:rPr dirty="0" sz="1650" spc="-7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for</a:t>
            </a:r>
            <a:r>
              <a:rPr dirty="0" sz="1650" spc="-6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Wire</a:t>
            </a:r>
            <a:r>
              <a:rPr dirty="0" sz="1650" spc="-7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Harness. </a:t>
            </a:r>
            <a:r>
              <a:rPr dirty="0" sz="1650" spc="-25" b="1">
                <a:solidFill>
                  <a:srgbClr val="FFFEFF"/>
                </a:solidFill>
                <a:latin typeface="Times New Roman"/>
                <a:cs typeface="Times New Roman"/>
              </a:rPr>
              <a:t>100%Continuity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Tester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for</a:t>
            </a:r>
            <a:r>
              <a:rPr dirty="0" sz="1650" spc="-5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5" b="1">
                <a:solidFill>
                  <a:srgbClr val="FFFEFF"/>
                </a:solidFill>
                <a:latin typeface="Times New Roman"/>
                <a:cs typeface="Times New Roman"/>
              </a:rPr>
              <a:t>wire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Harness.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Insertion/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Extraction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tester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for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Connectors. Camera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20" b="1">
                <a:solidFill>
                  <a:srgbClr val="FFFEFF"/>
                </a:solidFill>
                <a:latin typeface="Times New Roman"/>
                <a:cs typeface="Times New Roman"/>
              </a:rPr>
              <a:t>inspection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System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for</a:t>
            </a:r>
            <a:r>
              <a:rPr dirty="0" sz="1650" spc="-40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b="1">
                <a:solidFill>
                  <a:srgbClr val="FFFEFF"/>
                </a:solidFill>
                <a:latin typeface="Times New Roman"/>
                <a:cs typeface="Times New Roman"/>
              </a:rPr>
              <a:t>Wire</a:t>
            </a:r>
            <a:r>
              <a:rPr dirty="0" sz="1650" spc="-4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Harness, Connector,</a:t>
            </a:r>
            <a:r>
              <a:rPr dirty="0" sz="1650" spc="-65" b="1">
                <a:solidFill>
                  <a:srgbClr val="FFFEFF"/>
                </a:solidFill>
                <a:latin typeface="Times New Roman"/>
                <a:cs typeface="Times New Roman"/>
              </a:rPr>
              <a:t> </a:t>
            </a:r>
            <a:r>
              <a:rPr dirty="0" sz="1650" spc="-10" b="1">
                <a:solidFill>
                  <a:srgbClr val="FFFEFF"/>
                </a:solidFill>
                <a:latin typeface="Times New Roman"/>
                <a:cs typeface="Times New Roman"/>
              </a:rPr>
              <a:t>Fuses.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588920" y="611457"/>
            <a:ext cx="4644390" cy="4643120"/>
            <a:chOff x="6588920" y="611457"/>
            <a:chExt cx="4644390" cy="46431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8920" y="611457"/>
              <a:ext cx="4644162" cy="464261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886236" y="911221"/>
              <a:ext cx="4065904" cy="4065904"/>
            </a:xfrm>
            <a:custGeom>
              <a:avLst/>
              <a:gdLst/>
              <a:ahLst/>
              <a:cxnLst/>
              <a:rect l="l" t="t" r="r" b="b"/>
              <a:pathLst>
                <a:path w="4065904" h="4065904">
                  <a:moveTo>
                    <a:pt x="2032884" y="4065767"/>
                  </a:moveTo>
                  <a:lnTo>
                    <a:pt x="1982994" y="4065155"/>
                  </a:lnTo>
                  <a:lnTo>
                    <a:pt x="1933134" y="4063318"/>
                  </a:lnTo>
                  <a:lnTo>
                    <a:pt x="1883335" y="4060259"/>
                  </a:lnTo>
                  <a:lnTo>
                    <a:pt x="1833626" y="4055978"/>
                  </a:lnTo>
                  <a:lnTo>
                    <a:pt x="1784037" y="4050479"/>
                  </a:lnTo>
                  <a:lnTo>
                    <a:pt x="1734597" y="4043764"/>
                  </a:lnTo>
                  <a:lnTo>
                    <a:pt x="1685338" y="4035838"/>
                  </a:lnTo>
                  <a:lnTo>
                    <a:pt x="1636287" y="4026705"/>
                  </a:lnTo>
                  <a:lnTo>
                    <a:pt x="1587476" y="4016372"/>
                  </a:lnTo>
                  <a:lnTo>
                    <a:pt x="1538933" y="4004844"/>
                  </a:lnTo>
                  <a:lnTo>
                    <a:pt x="1490687" y="3992128"/>
                  </a:lnTo>
                  <a:lnTo>
                    <a:pt x="1442768" y="3978231"/>
                  </a:lnTo>
                  <a:lnTo>
                    <a:pt x="1395205" y="3963163"/>
                  </a:lnTo>
                  <a:lnTo>
                    <a:pt x="1348025" y="3946932"/>
                  </a:lnTo>
                  <a:lnTo>
                    <a:pt x="1301258" y="3929549"/>
                  </a:lnTo>
                  <a:lnTo>
                    <a:pt x="1254932" y="3911023"/>
                  </a:lnTo>
                  <a:lnTo>
                    <a:pt x="1209075" y="3891365"/>
                  </a:lnTo>
                  <a:lnTo>
                    <a:pt x="1163713" y="3870588"/>
                  </a:lnTo>
                  <a:lnTo>
                    <a:pt x="1118876" y="3848704"/>
                  </a:lnTo>
                  <a:lnTo>
                    <a:pt x="1074588" y="3825726"/>
                  </a:lnTo>
                  <a:lnTo>
                    <a:pt x="1030878" y="3801669"/>
                  </a:lnTo>
                  <a:lnTo>
                    <a:pt x="987772" y="3776546"/>
                  </a:lnTo>
                  <a:lnTo>
                    <a:pt x="945295" y="3750372"/>
                  </a:lnTo>
                  <a:lnTo>
                    <a:pt x="903473" y="3723164"/>
                  </a:lnTo>
                  <a:lnTo>
                    <a:pt x="862332" y="3694938"/>
                  </a:lnTo>
                  <a:lnTo>
                    <a:pt x="821896" y="3665711"/>
                  </a:lnTo>
                  <a:lnTo>
                    <a:pt x="782189" y="3635500"/>
                  </a:lnTo>
                  <a:lnTo>
                    <a:pt x="743235" y="3604324"/>
                  </a:lnTo>
                  <a:lnTo>
                    <a:pt x="705059" y="3572201"/>
                  </a:lnTo>
                  <a:lnTo>
                    <a:pt x="667682" y="3539151"/>
                  </a:lnTo>
                  <a:lnTo>
                    <a:pt x="631127" y="3505193"/>
                  </a:lnTo>
                  <a:lnTo>
                    <a:pt x="595417" y="3470349"/>
                  </a:lnTo>
                  <a:lnTo>
                    <a:pt x="560573" y="3434639"/>
                  </a:lnTo>
                  <a:lnTo>
                    <a:pt x="526616" y="3398085"/>
                  </a:lnTo>
                  <a:lnTo>
                    <a:pt x="493566" y="3360708"/>
                  </a:lnTo>
                  <a:lnTo>
                    <a:pt x="461443" y="3322531"/>
                  </a:lnTo>
                  <a:lnTo>
                    <a:pt x="430267" y="3283577"/>
                  </a:lnTo>
                  <a:lnTo>
                    <a:pt x="400056" y="3243870"/>
                  </a:lnTo>
                  <a:lnTo>
                    <a:pt x="370828" y="3203434"/>
                  </a:lnTo>
                  <a:lnTo>
                    <a:pt x="342602" y="3162292"/>
                  </a:lnTo>
                  <a:lnTo>
                    <a:pt x="315394" y="3120471"/>
                  </a:lnTo>
                  <a:lnTo>
                    <a:pt x="289221" y="3077994"/>
                  </a:lnTo>
                  <a:lnTo>
                    <a:pt x="264097" y="3034888"/>
                  </a:lnTo>
                  <a:lnTo>
                    <a:pt x="240040" y="2991178"/>
                  </a:lnTo>
                  <a:lnTo>
                    <a:pt x="217062" y="2946891"/>
                  </a:lnTo>
                  <a:lnTo>
                    <a:pt x="195178" y="2902053"/>
                  </a:lnTo>
                  <a:lnTo>
                    <a:pt x="174401" y="2856691"/>
                  </a:lnTo>
                  <a:lnTo>
                    <a:pt x="154744" y="2810834"/>
                  </a:lnTo>
                  <a:lnTo>
                    <a:pt x="136217" y="2764508"/>
                  </a:lnTo>
                  <a:lnTo>
                    <a:pt x="118834" y="2717741"/>
                  </a:lnTo>
                  <a:lnTo>
                    <a:pt x="102603" y="2670562"/>
                  </a:lnTo>
                  <a:lnTo>
                    <a:pt x="87535" y="2622998"/>
                  </a:lnTo>
                  <a:lnTo>
                    <a:pt x="73638" y="2575079"/>
                  </a:lnTo>
                  <a:lnTo>
                    <a:pt x="60922" y="2526833"/>
                  </a:lnTo>
                  <a:lnTo>
                    <a:pt x="49394" y="2478290"/>
                  </a:lnTo>
                  <a:lnTo>
                    <a:pt x="39061" y="2429479"/>
                  </a:lnTo>
                  <a:lnTo>
                    <a:pt x="29928" y="2380429"/>
                  </a:lnTo>
                  <a:lnTo>
                    <a:pt x="22002" y="2331169"/>
                  </a:lnTo>
                  <a:lnTo>
                    <a:pt x="15288" y="2281730"/>
                  </a:lnTo>
                  <a:lnTo>
                    <a:pt x="9788" y="2232141"/>
                  </a:lnTo>
                  <a:lnTo>
                    <a:pt x="5508" y="2182432"/>
                  </a:lnTo>
                  <a:lnTo>
                    <a:pt x="2448" y="2132632"/>
                  </a:lnTo>
                  <a:lnTo>
                    <a:pt x="612" y="2082773"/>
                  </a:lnTo>
                  <a:lnTo>
                    <a:pt x="0" y="2032884"/>
                  </a:lnTo>
                  <a:lnTo>
                    <a:pt x="153" y="2007935"/>
                  </a:lnTo>
                  <a:lnTo>
                    <a:pt x="1377" y="1958061"/>
                  </a:lnTo>
                  <a:lnTo>
                    <a:pt x="3825" y="1908224"/>
                  </a:lnTo>
                  <a:lnTo>
                    <a:pt x="7495" y="1858470"/>
                  </a:lnTo>
                  <a:lnTo>
                    <a:pt x="12386" y="1808813"/>
                  </a:lnTo>
                  <a:lnTo>
                    <a:pt x="18493" y="1759298"/>
                  </a:lnTo>
                  <a:lnTo>
                    <a:pt x="25814" y="1709941"/>
                  </a:lnTo>
                  <a:lnTo>
                    <a:pt x="34344" y="1660786"/>
                  </a:lnTo>
                  <a:lnTo>
                    <a:pt x="44078" y="1611848"/>
                  </a:lnTo>
                  <a:lnTo>
                    <a:pt x="55009" y="1563171"/>
                  </a:lnTo>
                  <a:lnTo>
                    <a:pt x="67133" y="1514769"/>
                  </a:lnTo>
                  <a:lnTo>
                    <a:pt x="80439" y="1466687"/>
                  </a:lnTo>
                  <a:lnTo>
                    <a:pt x="94923" y="1418938"/>
                  </a:lnTo>
                  <a:lnTo>
                    <a:pt x="110573" y="1371567"/>
                  </a:lnTo>
                  <a:lnTo>
                    <a:pt x="127383" y="1324587"/>
                  </a:lnTo>
                  <a:lnTo>
                    <a:pt x="145338" y="1278040"/>
                  </a:lnTo>
                  <a:lnTo>
                    <a:pt x="164432" y="1231942"/>
                  </a:lnTo>
                  <a:lnTo>
                    <a:pt x="184650" y="1186332"/>
                  </a:lnTo>
                  <a:lnTo>
                    <a:pt x="205983" y="1141226"/>
                  </a:lnTo>
                  <a:lnTo>
                    <a:pt x="228414" y="1096663"/>
                  </a:lnTo>
                  <a:lnTo>
                    <a:pt x="251935" y="1052658"/>
                  </a:lnTo>
                  <a:lnTo>
                    <a:pt x="276526" y="1009250"/>
                  </a:lnTo>
                  <a:lnTo>
                    <a:pt x="302178" y="966452"/>
                  </a:lnTo>
                  <a:lnTo>
                    <a:pt x="328869" y="924303"/>
                  </a:lnTo>
                  <a:lnTo>
                    <a:pt x="356590" y="882815"/>
                  </a:lnTo>
                  <a:lnTo>
                    <a:pt x="385317" y="842026"/>
                  </a:lnTo>
                  <a:lnTo>
                    <a:pt x="415040" y="801948"/>
                  </a:lnTo>
                  <a:lnTo>
                    <a:pt x="445734" y="762618"/>
                  </a:lnTo>
                  <a:lnTo>
                    <a:pt x="477388" y="724047"/>
                  </a:lnTo>
                  <a:lnTo>
                    <a:pt x="509975" y="686270"/>
                  </a:lnTo>
                  <a:lnTo>
                    <a:pt x="543484" y="649299"/>
                  </a:lnTo>
                  <a:lnTo>
                    <a:pt x="577884" y="613167"/>
                  </a:lnTo>
                  <a:lnTo>
                    <a:pt x="613167" y="577884"/>
                  </a:lnTo>
                  <a:lnTo>
                    <a:pt x="649299" y="543484"/>
                  </a:lnTo>
                  <a:lnTo>
                    <a:pt x="686270" y="509975"/>
                  </a:lnTo>
                  <a:lnTo>
                    <a:pt x="724047" y="477388"/>
                  </a:lnTo>
                  <a:lnTo>
                    <a:pt x="762618" y="445734"/>
                  </a:lnTo>
                  <a:lnTo>
                    <a:pt x="801948" y="415040"/>
                  </a:lnTo>
                  <a:lnTo>
                    <a:pt x="842026" y="385317"/>
                  </a:lnTo>
                  <a:lnTo>
                    <a:pt x="882815" y="356590"/>
                  </a:lnTo>
                  <a:lnTo>
                    <a:pt x="924302" y="328869"/>
                  </a:lnTo>
                  <a:lnTo>
                    <a:pt x="966452" y="302178"/>
                  </a:lnTo>
                  <a:lnTo>
                    <a:pt x="1009250" y="276526"/>
                  </a:lnTo>
                  <a:lnTo>
                    <a:pt x="1052658" y="251935"/>
                  </a:lnTo>
                  <a:lnTo>
                    <a:pt x="1096663" y="228414"/>
                  </a:lnTo>
                  <a:lnTo>
                    <a:pt x="1141226" y="205983"/>
                  </a:lnTo>
                  <a:lnTo>
                    <a:pt x="1186332" y="184650"/>
                  </a:lnTo>
                  <a:lnTo>
                    <a:pt x="1231941" y="164432"/>
                  </a:lnTo>
                  <a:lnTo>
                    <a:pt x="1278040" y="145338"/>
                  </a:lnTo>
                  <a:lnTo>
                    <a:pt x="1324587" y="127383"/>
                  </a:lnTo>
                  <a:lnTo>
                    <a:pt x="1371567" y="110573"/>
                  </a:lnTo>
                  <a:lnTo>
                    <a:pt x="1418939" y="94923"/>
                  </a:lnTo>
                  <a:lnTo>
                    <a:pt x="1466687" y="80439"/>
                  </a:lnTo>
                  <a:lnTo>
                    <a:pt x="1514769" y="67133"/>
                  </a:lnTo>
                  <a:lnTo>
                    <a:pt x="1563171" y="55009"/>
                  </a:lnTo>
                  <a:lnTo>
                    <a:pt x="1611848" y="44078"/>
                  </a:lnTo>
                  <a:lnTo>
                    <a:pt x="1660786" y="34344"/>
                  </a:lnTo>
                  <a:lnTo>
                    <a:pt x="1709941" y="25814"/>
                  </a:lnTo>
                  <a:lnTo>
                    <a:pt x="1759298" y="18493"/>
                  </a:lnTo>
                  <a:lnTo>
                    <a:pt x="1808813" y="12386"/>
                  </a:lnTo>
                  <a:lnTo>
                    <a:pt x="1858469" y="7495"/>
                  </a:lnTo>
                  <a:lnTo>
                    <a:pt x="1908224" y="3825"/>
                  </a:lnTo>
                  <a:lnTo>
                    <a:pt x="1958060" y="1377"/>
                  </a:lnTo>
                  <a:lnTo>
                    <a:pt x="2007935" y="153"/>
                  </a:lnTo>
                  <a:lnTo>
                    <a:pt x="2032884" y="0"/>
                  </a:lnTo>
                  <a:lnTo>
                    <a:pt x="2057832" y="153"/>
                  </a:lnTo>
                  <a:lnTo>
                    <a:pt x="2107706" y="1377"/>
                  </a:lnTo>
                  <a:lnTo>
                    <a:pt x="2157543" y="3825"/>
                  </a:lnTo>
                  <a:lnTo>
                    <a:pt x="2207297" y="7495"/>
                  </a:lnTo>
                  <a:lnTo>
                    <a:pt x="2256954" y="12386"/>
                  </a:lnTo>
                  <a:lnTo>
                    <a:pt x="2306468" y="18493"/>
                  </a:lnTo>
                  <a:lnTo>
                    <a:pt x="2355825" y="25814"/>
                  </a:lnTo>
                  <a:lnTo>
                    <a:pt x="2404980" y="34344"/>
                  </a:lnTo>
                  <a:lnTo>
                    <a:pt x="2453919" y="44078"/>
                  </a:lnTo>
                  <a:lnTo>
                    <a:pt x="2502596" y="55009"/>
                  </a:lnTo>
                  <a:lnTo>
                    <a:pt x="2550997" y="67133"/>
                  </a:lnTo>
                  <a:lnTo>
                    <a:pt x="2599079" y="80439"/>
                  </a:lnTo>
                  <a:lnTo>
                    <a:pt x="2646828" y="94923"/>
                  </a:lnTo>
                  <a:lnTo>
                    <a:pt x="2694199" y="110573"/>
                  </a:lnTo>
                  <a:lnTo>
                    <a:pt x="2741180" y="127383"/>
                  </a:lnTo>
                  <a:lnTo>
                    <a:pt x="2787726" y="145338"/>
                  </a:lnTo>
                  <a:lnTo>
                    <a:pt x="2833825" y="164432"/>
                  </a:lnTo>
                  <a:lnTo>
                    <a:pt x="2879434" y="184650"/>
                  </a:lnTo>
                  <a:lnTo>
                    <a:pt x="2924541" y="205983"/>
                  </a:lnTo>
                  <a:lnTo>
                    <a:pt x="2969103" y="228414"/>
                  </a:lnTo>
                  <a:lnTo>
                    <a:pt x="3013109" y="251935"/>
                  </a:lnTo>
                  <a:lnTo>
                    <a:pt x="3056517" y="276526"/>
                  </a:lnTo>
                  <a:lnTo>
                    <a:pt x="3099315" y="302178"/>
                  </a:lnTo>
                  <a:lnTo>
                    <a:pt x="3141464" y="328869"/>
                  </a:lnTo>
                  <a:lnTo>
                    <a:pt x="3182952" y="356590"/>
                  </a:lnTo>
                  <a:lnTo>
                    <a:pt x="3223741" y="385317"/>
                  </a:lnTo>
                  <a:lnTo>
                    <a:pt x="3263818" y="415040"/>
                  </a:lnTo>
                  <a:lnTo>
                    <a:pt x="3303149" y="445734"/>
                  </a:lnTo>
                  <a:lnTo>
                    <a:pt x="3341719" y="477388"/>
                  </a:lnTo>
                  <a:lnTo>
                    <a:pt x="3379496" y="509975"/>
                  </a:lnTo>
                  <a:lnTo>
                    <a:pt x="3416468" y="543484"/>
                  </a:lnTo>
                  <a:lnTo>
                    <a:pt x="3452600" y="577884"/>
                  </a:lnTo>
                  <a:lnTo>
                    <a:pt x="3487882" y="613167"/>
                  </a:lnTo>
                  <a:lnTo>
                    <a:pt x="3522283" y="649299"/>
                  </a:lnTo>
                  <a:lnTo>
                    <a:pt x="3555792" y="686270"/>
                  </a:lnTo>
                  <a:lnTo>
                    <a:pt x="3588378" y="724047"/>
                  </a:lnTo>
                  <a:lnTo>
                    <a:pt x="3620033" y="762618"/>
                  </a:lnTo>
                  <a:lnTo>
                    <a:pt x="3650726" y="801948"/>
                  </a:lnTo>
                  <a:lnTo>
                    <a:pt x="3680449" y="842026"/>
                  </a:lnTo>
                  <a:lnTo>
                    <a:pt x="3709176" y="882815"/>
                  </a:lnTo>
                  <a:lnTo>
                    <a:pt x="3736898" y="924302"/>
                  </a:lnTo>
                  <a:lnTo>
                    <a:pt x="3763588" y="966452"/>
                  </a:lnTo>
                  <a:lnTo>
                    <a:pt x="3789240" y="1009250"/>
                  </a:lnTo>
                  <a:lnTo>
                    <a:pt x="3813831" y="1052658"/>
                  </a:lnTo>
                  <a:lnTo>
                    <a:pt x="3837352" y="1096663"/>
                  </a:lnTo>
                  <a:lnTo>
                    <a:pt x="3859783" y="1141226"/>
                  </a:lnTo>
                  <a:lnTo>
                    <a:pt x="3881116" y="1186332"/>
                  </a:lnTo>
                  <a:lnTo>
                    <a:pt x="3901334" y="1231941"/>
                  </a:lnTo>
                  <a:lnTo>
                    <a:pt x="3920429" y="1278040"/>
                  </a:lnTo>
                  <a:lnTo>
                    <a:pt x="3938384" y="1324587"/>
                  </a:lnTo>
                  <a:lnTo>
                    <a:pt x="3955194" y="1371567"/>
                  </a:lnTo>
                  <a:lnTo>
                    <a:pt x="3970843" y="1418938"/>
                  </a:lnTo>
                  <a:lnTo>
                    <a:pt x="3985327" y="1466687"/>
                  </a:lnTo>
                  <a:lnTo>
                    <a:pt x="3998634" y="1514769"/>
                  </a:lnTo>
                  <a:lnTo>
                    <a:pt x="4010757" y="1563171"/>
                  </a:lnTo>
                  <a:lnTo>
                    <a:pt x="4021688" y="1611848"/>
                  </a:lnTo>
                  <a:lnTo>
                    <a:pt x="4031423" y="1660786"/>
                  </a:lnTo>
                  <a:lnTo>
                    <a:pt x="4039952" y="1709941"/>
                  </a:lnTo>
                  <a:lnTo>
                    <a:pt x="4047273" y="1759298"/>
                  </a:lnTo>
                  <a:lnTo>
                    <a:pt x="4053380" y="1808813"/>
                  </a:lnTo>
                  <a:lnTo>
                    <a:pt x="4058271" y="1858470"/>
                  </a:lnTo>
                  <a:lnTo>
                    <a:pt x="4061941" y="1908224"/>
                  </a:lnTo>
                  <a:lnTo>
                    <a:pt x="4064390" y="1958061"/>
                  </a:lnTo>
                  <a:lnTo>
                    <a:pt x="4065614" y="2007935"/>
                  </a:lnTo>
                  <a:lnTo>
                    <a:pt x="4065767" y="2032884"/>
                  </a:lnTo>
                  <a:lnTo>
                    <a:pt x="4065614" y="2057832"/>
                  </a:lnTo>
                  <a:lnTo>
                    <a:pt x="4064390" y="2107706"/>
                  </a:lnTo>
                  <a:lnTo>
                    <a:pt x="4061941" y="2157543"/>
                  </a:lnTo>
                  <a:lnTo>
                    <a:pt x="4058271" y="2207297"/>
                  </a:lnTo>
                  <a:lnTo>
                    <a:pt x="4053380" y="2256954"/>
                  </a:lnTo>
                  <a:lnTo>
                    <a:pt x="4047273" y="2306468"/>
                  </a:lnTo>
                  <a:lnTo>
                    <a:pt x="4039951" y="2355825"/>
                  </a:lnTo>
                  <a:lnTo>
                    <a:pt x="4031422" y="2404980"/>
                  </a:lnTo>
                  <a:lnTo>
                    <a:pt x="4021688" y="2453919"/>
                  </a:lnTo>
                  <a:lnTo>
                    <a:pt x="4010757" y="2502596"/>
                  </a:lnTo>
                  <a:lnTo>
                    <a:pt x="3998634" y="2550997"/>
                  </a:lnTo>
                  <a:lnTo>
                    <a:pt x="3985327" y="2599079"/>
                  </a:lnTo>
                  <a:lnTo>
                    <a:pt x="3970843" y="2646828"/>
                  </a:lnTo>
                  <a:lnTo>
                    <a:pt x="3955194" y="2694199"/>
                  </a:lnTo>
                  <a:lnTo>
                    <a:pt x="3938384" y="2741180"/>
                  </a:lnTo>
                  <a:lnTo>
                    <a:pt x="3920429" y="2787726"/>
                  </a:lnTo>
                  <a:lnTo>
                    <a:pt x="3901334" y="2833825"/>
                  </a:lnTo>
                  <a:lnTo>
                    <a:pt x="3881116" y="2879434"/>
                  </a:lnTo>
                  <a:lnTo>
                    <a:pt x="3859783" y="2924540"/>
                  </a:lnTo>
                  <a:lnTo>
                    <a:pt x="3837352" y="2969103"/>
                  </a:lnTo>
                  <a:lnTo>
                    <a:pt x="3813831" y="3013108"/>
                  </a:lnTo>
                  <a:lnTo>
                    <a:pt x="3789240" y="3056516"/>
                  </a:lnTo>
                  <a:lnTo>
                    <a:pt x="3763588" y="3099314"/>
                  </a:lnTo>
                  <a:lnTo>
                    <a:pt x="3736898" y="3141464"/>
                  </a:lnTo>
                  <a:lnTo>
                    <a:pt x="3709176" y="3182951"/>
                  </a:lnTo>
                  <a:lnTo>
                    <a:pt x="3680449" y="3223740"/>
                  </a:lnTo>
                  <a:lnTo>
                    <a:pt x="3650726" y="3263818"/>
                  </a:lnTo>
                  <a:lnTo>
                    <a:pt x="3620033" y="3303148"/>
                  </a:lnTo>
                  <a:lnTo>
                    <a:pt x="3588378" y="3341719"/>
                  </a:lnTo>
                  <a:lnTo>
                    <a:pt x="3555792" y="3379496"/>
                  </a:lnTo>
                  <a:lnTo>
                    <a:pt x="3522283" y="3416467"/>
                  </a:lnTo>
                  <a:lnTo>
                    <a:pt x="3487882" y="3452600"/>
                  </a:lnTo>
                  <a:lnTo>
                    <a:pt x="3452600" y="3487882"/>
                  </a:lnTo>
                  <a:lnTo>
                    <a:pt x="3416468" y="3522283"/>
                  </a:lnTo>
                  <a:lnTo>
                    <a:pt x="3379496" y="3555792"/>
                  </a:lnTo>
                  <a:lnTo>
                    <a:pt x="3341719" y="3588378"/>
                  </a:lnTo>
                  <a:lnTo>
                    <a:pt x="3303149" y="3620032"/>
                  </a:lnTo>
                  <a:lnTo>
                    <a:pt x="3263818" y="3650726"/>
                  </a:lnTo>
                  <a:lnTo>
                    <a:pt x="3223741" y="3680450"/>
                  </a:lnTo>
                  <a:lnTo>
                    <a:pt x="3182952" y="3709176"/>
                  </a:lnTo>
                  <a:lnTo>
                    <a:pt x="3141464" y="3736898"/>
                  </a:lnTo>
                  <a:lnTo>
                    <a:pt x="3099315" y="3763588"/>
                  </a:lnTo>
                  <a:lnTo>
                    <a:pt x="3056517" y="3789240"/>
                  </a:lnTo>
                  <a:lnTo>
                    <a:pt x="3013109" y="3813831"/>
                  </a:lnTo>
                  <a:lnTo>
                    <a:pt x="2969103" y="3837352"/>
                  </a:lnTo>
                  <a:lnTo>
                    <a:pt x="2924541" y="3859783"/>
                  </a:lnTo>
                  <a:lnTo>
                    <a:pt x="2879434" y="3881117"/>
                  </a:lnTo>
                  <a:lnTo>
                    <a:pt x="2833825" y="3901334"/>
                  </a:lnTo>
                  <a:lnTo>
                    <a:pt x="2787726" y="3920428"/>
                  </a:lnTo>
                  <a:lnTo>
                    <a:pt x="2741180" y="3938383"/>
                  </a:lnTo>
                  <a:lnTo>
                    <a:pt x="2694199" y="3955193"/>
                  </a:lnTo>
                  <a:lnTo>
                    <a:pt x="2646828" y="3970843"/>
                  </a:lnTo>
                  <a:lnTo>
                    <a:pt x="2599079" y="3985327"/>
                  </a:lnTo>
                  <a:lnTo>
                    <a:pt x="2550997" y="3998633"/>
                  </a:lnTo>
                  <a:lnTo>
                    <a:pt x="2502596" y="4010757"/>
                  </a:lnTo>
                  <a:lnTo>
                    <a:pt x="2453919" y="4021688"/>
                  </a:lnTo>
                  <a:lnTo>
                    <a:pt x="2404980" y="4031422"/>
                  </a:lnTo>
                  <a:lnTo>
                    <a:pt x="2355825" y="4039952"/>
                  </a:lnTo>
                  <a:lnTo>
                    <a:pt x="2306468" y="4047273"/>
                  </a:lnTo>
                  <a:lnTo>
                    <a:pt x="2256954" y="4053380"/>
                  </a:lnTo>
                  <a:lnTo>
                    <a:pt x="2207298" y="4058271"/>
                  </a:lnTo>
                  <a:lnTo>
                    <a:pt x="2157543" y="4061941"/>
                  </a:lnTo>
                  <a:lnTo>
                    <a:pt x="2107706" y="4064390"/>
                  </a:lnTo>
                  <a:lnTo>
                    <a:pt x="2057832" y="4065614"/>
                  </a:lnTo>
                  <a:lnTo>
                    <a:pt x="2032884" y="4065767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6344" y="1104275"/>
              <a:ext cx="3743113" cy="3731173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011532" y="529958"/>
            <a:ext cx="4653915" cy="4652010"/>
            <a:chOff x="1011532" y="529958"/>
            <a:chExt cx="4653915" cy="465201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532" y="529958"/>
              <a:ext cx="4653538" cy="465198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309448" y="830327"/>
              <a:ext cx="4074160" cy="4074160"/>
            </a:xfrm>
            <a:custGeom>
              <a:avLst/>
              <a:gdLst/>
              <a:ahLst/>
              <a:cxnLst/>
              <a:rect l="l" t="t" r="r" b="b"/>
              <a:pathLst>
                <a:path w="4074160" h="4074160">
                  <a:moveTo>
                    <a:pt x="2036988" y="4073976"/>
                  </a:moveTo>
                  <a:lnTo>
                    <a:pt x="1986997" y="4073362"/>
                  </a:lnTo>
                  <a:lnTo>
                    <a:pt x="1937037" y="4071522"/>
                  </a:lnTo>
                  <a:lnTo>
                    <a:pt x="1887138" y="4068456"/>
                  </a:lnTo>
                  <a:lnTo>
                    <a:pt x="1837328" y="4064167"/>
                  </a:lnTo>
                  <a:lnTo>
                    <a:pt x="1787639" y="4058657"/>
                  </a:lnTo>
                  <a:lnTo>
                    <a:pt x="1738099" y="4051928"/>
                  </a:lnTo>
                  <a:lnTo>
                    <a:pt x="1688740" y="4043986"/>
                  </a:lnTo>
                  <a:lnTo>
                    <a:pt x="1639591" y="4034835"/>
                  </a:lnTo>
                  <a:lnTo>
                    <a:pt x="1590681" y="4024480"/>
                  </a:lnTo>
                  <a:lnTo>
                    <a:pt x="1542040" y="4012929"/>
                  </a:lnTo>
                  <a:lnTo>
                    <a:pt x="1493697" y="4000187"/>
                  </a:lnTo>
                  <a:lnTo>
                    <a:pt x="1445681" y="3986263"/>
                  </a:lnTo>
                  <a:lnTo>
                    <a:pt x="1398022" y="3971164"/>
                  </a:lnTo>
                  <a:lnTo>
                    <a:pt x="1350747" y="3954901"/>
                  </a:lnTo>
                  <a:lnTo>
                    <a:pt x="1303886" y="3937482"/>
                  </a:lnTo>
                  <a:lnTo>
                    <a:pt x="1257466" y="3918919"/>
                  </a:lnTo>
                  <a:lnTo>
                    <a:pt x="1211516" y="3899222"/>
                  </a:lnTo>
                  <a:lnTo>
                    <a:pt x="1166063" y="3878402"/>
                  </a:lnTo>
                  <a:lnTo>
                    <a:pt x="1121134" y="3856474"/>
                  </a:lnTo>
                  <a:lnTo>
                    <a:pt x="1076758" y="3833450"/>
                  </a:lnTo>
                  <a:lnTo>
                    <a:pt x="1032960" y="3809344"/>
                  </a:lnTo>
                  <a:lnTo>
                    <a:pt x="989766" y="3784170"/>
                  </a:lnTo>
                  <a:lnTo>
                    <a:pt x="947204" y="3757944"/>
                  </a:lnTo>
                  <a:lnTo>
                    <a:pt x="905297" y="3730681"/>
                  </a:lnTo>
                  <a:lnTo>
                    <a:pt x="864073" y="3702398"/>
                  </a:lnTo>
                  <a:lnTo>
                    <a:pt x="823555" y="3673111"/>
                  </a:lnTo>
                  <a:lnTo>
                    <a:pt x="783768" y="3642840"/>
                  </a:lnTo>
                  <a:lnTo>
                    <a:pt x="744736" y="3611600"/>
                  </a:lnTo>
                  <a:lnTo>
                    <a:pt x="706482" y="3579413"/>
                  </a:lnTo>
                  <a:lnTo>
                    <a:pt x="669030" y="3546296"/>
                  </a:lnTo>
                  <a:lnTo>
                    <a:pt x="632402" y="3512270"/>
                  </a:lnTo>
                  <a:lnTo>
                    <a:pt x="596619" y="3477356"/>
                  </a:lnTo>
                  <a:lnTo>
                    <a:pt x="561705" y="3441573"/>
                  </a:lnTo>
                  <a:lnTo>
                    <a:pt x="527679" y="3404945"/>
                  </a:lnTo>
                  <a:lnTo>
                    <a:pt x="494562" y="3367493"/>
                  </a:lnTo>
                  <a:lnTo>
                    <a:pt x="462375" y="3329239"/>
                  </a:lnTo>
                  <a:lnTo>
                    <a:pt x="431135" y="3290207"/>
                  </a:lnTo>
                  <a:lnTo>
                    <a:pt x="400863" y="3250419"/>
                  </a:lnTo>
                  <a:lnTo>
                    <a:pt x="371577" y="3209901"/>
                  </a:lnTo>
                  <a:lnTo>
                    <a:pt x="343294" y="3168677"/>
                  </a:lnTo>
                  <a:lnTo>
                    <a:pt x="316031" y="3126771"/>
                  </a:lnTo>
                  <a:lnTo>
                    <a:pt x="289805" y="3084208"/>
                  </a:lnTo>
                  <a:lnTo>
                    <a:pt x="264631" y="3041015"/>
                  </a:lnTo>
                  <a:lnTo>
                    <a:pt x="240525" y="2997217"/>
                  </a:lnTo>
                  <a:lnTo>
                    <a:pt x="217500" y="2952840"/>
                  </a:lnTo>
                  <a:lnTo>
                    <a:pt x="195572" y="2907912"/>
                  </a:lnTo>
                  <a:lnTo>
                    <a:pt x="174753" y="2862459"/>
                  </a:lnTo>
                  <a:lnTo>
                    <a:pt x="155056" y="2816509"/>
                  </a:lnTo>
                  <a:lnTo>
                    <a:pt x="136492" y="2770089"/>
                  </a:lnTo>
                  <a:lnTo>
                    <a:pt x="119074" y="2723228"/>
                  </a:lnTo>
                  <a:lnTo>
                    <a:pt x="102810" y="2675953"/>
                  </a:lnTo>
                  <a:lnTo>
                    <a:pt x="87712" y="2628294"/>
                  </a:lnTo>
                  <a:lnTo>
                    <a:pt x="73787" y="2580278"/>
                  </a:lnTo>
                  <a:lnTo>
                    <a:pt x="61045" y="2531935"/>
                  </a:lnTo>
                  <a:lnTo>
                    <a:pt x="49494" y="2483294"/>
                  </a:lnTo>
                  <a:lnTo>
                    <a:pt x="39140" y="2434384"/>
                  </a:lnTo>
                  <a:lnTo>
                    <a:pt x="29989" y="2385235"/>
                  </a:lnTo>
                  <a:lnTo>
                    <a:pt x="22047" y="2335876"/>
                  </a:lnTo>
                  <a:lnTo>
                    <a:pt x="15319" y="2286336"/>
                  </a:lnTo>
                  <a:lnTo>
                    <a:pt x="9808" y="2236647"/>
                  </a:lnTo>
                  <a:lnTo>
                    <a:pt x="5519" y="2186838"/>
                  </a:lnTo>
                  <a:lnTo>
                    <a:pt x="2453" y="2136938"/>
                  </a:lnTo>
                  <a:lnTo>
                    <a:pt x="613" y="2086978"/>
                  </a:lnTo>
                  <a:lnTo>
                    <a:pt x="0" y="2036988"/>
                  </a:lnTo>
                  <a:lnTo>
                    <a:pt x="153" y="2011989"/>
                  </a:lnTo>
                  <a:lnTo>
                    <a:pt x="1380" y="1962014"/>
                  </a:lnTo>
                  <a:lnTo>
                    <a:pt x="3833" y="1912076"/>
                  </a:lnTo>
                  <a:lnTo>
                    <a:pt x="7510" y="1862222"/>
                  </a:lnTo>
                  <a:lnTo>
                    <a:pt x="12411" y="1812465"/>
                  </a:lnTo>
                  <a:lnTo>
                    <a:pt x="18530" y="1762850"/>
                  </a:lnTo>
                  <a:lnTo>
                    <a:pt x="25867" y="1713394"/>
                  </a:lnTo>
                  <a:lnTo>
                    <a:pt x="34413" y="1664139"/>
                  </a:lnTo>
                  <a:lnTo>
                    <a:pt x="44167" y="1615102"/>
                  </a:lnTo>
                  <a:lnTo>
                    <a:pt x="55120" y="1566327"/>
                  </a:lnTo>
                  <a:lnTo>
                    <a:pt x="67268" y="1517827"/>
                  </a:lnTo>
                  <a:lnTo>
                    <a:pt x="80601" y="1469648"/>
                  </a:lnTo>
                  <a:lnTo>
                    <a:pt x="95115" y="1421803"/>
                  </a:lnTo>
                  <a:lnTo>
                    <a:pt x="110796" y="1374336"/>
                  </a:lnTo>
                  <a:lnTo>
                    <a:pt x="127640" y="1327261"/>
                  </a:lnTo>
                  <a:lnTo>
                    <a:pt x="145631" y="1280621"/>
                  </a:lnTo>
                  <a:lnTo>
                    <a:pt x="164764" y="1234429"/>
                  </a:lnTo>
                  <a:lnTo>
                    <a:pt x="185022" y="1188727"/>
                  </a:lnTo>
                  <a:lnTo>
                    <a:pt x="206399" y="1143530"/>
                  </a:lnTo>
                  <a:lnTo>
                    <a:pt x="228875" y="1098877"/>
                  </a:lnTo>
                  <a:lnTo>
                    <a:pt x="252444" y="1054783"/>
                  </a:lnTo>
                  <a:lnTo>
                    <a:pt x="277084" y="1011288"/>
                  </a:lnTo>
                  <a:lnTo>
                    <a:pt x="302788" y="968403"/>
                  </a:lnTo>
                  <a:lnTo>
                    <a:pt x="329533" y="926169"/>
                  </a:lnTo>
                  <a:lnTo>
                    <a:pt x="357310" y="884597"/>
                  </a:lnTo>
                  <a:lnTo>
                    <a:pt x="386095" y="843726"/>
                  </a:lnTo>
                  <a:lnTo>
                    <a:pt x="415878" y="803567"/>
                  </a:lnTo>
                  <a:lnTo>
                    <a:pt x="446634" y="764158"/>
                  </a:lnTo>
                  <a:lnTo>
                    <a:pt x="478352" y="725509"/>
                  </a:lnTo>
                  <a:lnTo>
                    <a:pt x="511004" y="687656"/>
                  </a:lnTo>
                  <a:lnTo>
                    <a:pt x="544581" y="650610"/>
                  </a:lnTo>
                  <a:lnTo>
                    <a:pt x="579051" y="614405"/>
                  </a:lnTo>
                  <a:lnTo>
                    <a:pt x="614405" y="579051"/>
                  </a:lnTo>
                  <a:lnTo>
                    <a:pt x="650610" y="544581"/>
                  </a:lnTo>
                  <a:lnTo>
                    <a:pt x="687656" y="511004"/>
                  </a:lnTo>
                  <a:lnTo>
                    <a:pt x="725509" y="478352"/>
                  </a:lnTo>
                  <a:lnTo>
                    <a:pt x="764158" y="446634"/>
                  </a:lnTo>
                  <a:lnTo>
                    <a:pt x="803567" y="415878"/>
                  </a:lnTo>
                  <a:lnTo>
                    <a:pt x="843726" y="386095"/>
                  </a:lnTo>
                  <a:lnTo>
                    <a:pt x="884597" y="357310"/>
                  </a:lnTo>
                  <a:lnTo>
                    <a:pt x="926169" y="329533"/>
                  </a:lnTo>
                  <a:lnTo>
                    <a:pt x="968403" y="302788"/>
                  </a:lnTo>
                  <a:lnTo>
                    <a:pt x="1011287" y="277084"/>
                  </a:lnTo>
                  <a:lnTo>
                    <a:pt x="1054783" y="252444"/>
                  </a:lnTo>
                  <a:lnTo>
                    <a:pt x="1098877" y="228875"/>
                  </a:lnTo>
                  <a:lnTo>
                    <a:pt x="1143530" y="206399"/>
                  </a:lnTo>
                  <a:lnTo>
                    <a:pt x="1188727" y="185022"/>
                  </a:lnTo>
                  <a:lnTo>
                    <a:pt x="1234429" y="164764"/>
                  </a:lnTo>
                  <a:lnTo>
                    <a:pt x="1280621" y="145631"/>
                  </a:lnTo>
                  <a:lnTo>
                    <a:pt x="1327261" y="127640"/>
                  </a:lnTo>
                  <a:lnTo>
                    <a:pt x="1374336" y="110796"/>
                  </a:lnTo>
                  <a:lnTo>
                    <a:pt x="1421803" y="95115"/>
                  </a:lnTo>
                  <a:lnTo>
                    <a:pt x="1469648" y="80601"/>
                  </a:lnTo>
                  <a:lnTo>
                    <a:pt x="1517828" y="67268"/>
                  </a:lnTo>
                  <a:lnTo>
                    <a:pt x="1566327" y="55120"/>
                  </a:lnTo>
                  <a:lnTo>
                    <a:pt x="1615102" y="44167"/>
                  </a:lnTo>
                  <a:lnTo>
                    <a:pt x="1664139" y="34413"/>
                  </a:lnTo>
                  <a:lnTo>
                    <a:pt x="1713394" y="25867"/>
                  </a:lnTo>
                  <a:lnTo>
                    <a:pt x="1762850" y="18530"/>
                  </a:lnTo>
                  <a:lnTo>
                    <a:pt x="1812465" y="12411"/>
                  </a:lnTo>
                  <a:lnTo>
                    <a:pt x="1862222" y="7510"/>
                  </a:lnTo>
                  <a:lnTo>
                    <a:pt x="1912076" y="3833"/>
                  </a:lnTo>
                  <a:lnTo>
                    <a:pt x="1962014" y="1380"/>
                  </a:lnTo>
                  <a:lnTo>
                    <a:pt x="2011989" y="153"/>
                  </a:lnTo>
                  <a:lnTo>
                    <a:pt x="2036988" y="0"/>
                  </a:lnTo>
                  <a:lnTo>
                    <a:pt x="2061987" y="153"/>
                  </a:lnTo>
                  <a:lnTo>
                    <a:pt x="2111962" y="1380"/>
                  </a:lnTo>
                  <a:lnTo>
                    <a:pt x="2161899" y="3833"/>
                  </a:lnTo>
                  <a:lnTo>
                    <a:pt x="2211754" y="7510"/>
                  </a:lnTo>
                  <a:lnTo>
                    <a:pt x="2261511" y="12411"/>
                  </a:lnTo>
                  <a:lnTo>
                    <a:pt x="2311125" y="18530"/>
                  </a:lnTo>
                  <a:lnTo>
                    <a:pt x="2360581" y="25867"/>
                  </a:lnTo>
                  <a:lnTo>
                    <a:pt x="2409836" y="34413"/>
                  </a:lnTo>
                  <a:lnTo>
                    <a:pt x="2458873" y="44167"/>
                  </a:lnTo>
                  <a:lnTo>
                    <a:pt x="2507648" y="55120"/>
                  </a:lnTo>
                  <a:lnTo>
                    <a:pt x="2556147" y="67268"/>
                  </a:lnTo>
                  <a:lnTo>
                    <a:pt x="2604327" y="80602"/>
                  </a:lnTo>
                  <a:lnTo>
                    <a:pt x="2652172" y="95115"/>
                  </a:lnTo>
                  <a:lnTo>
                    <a:pt x="2699639" y="110796"/>
                  </a:lnTo>
                  <a:lnTo>
                    <a:pt x="2746714" y="127640"/>
                  </a:lnTo>
                  <a:lnTo>
                    <a:pt x="2793354" y="145631"/>
                  </a:lnTo>
                  <a:lnTo>
                    <a:pt x="2839546" y="164764"/>
                  </a:lnTo>
                  <a:lnTo>
                    <a:pt x="2885248" y="185022"/>
                  </a:lnTo>
                  <a:lnTo>
                    <a:pt x="2930445" y="206399"/>
                  </a:lnTo>
                  <a:lnTo>
                    <a:pt x="2975098" y="228875"/>
                  </a:lnTo>
                  <a:lnTo>
                    <a:pt x="3019192" y="252444"/>
                  </a:lnTo>
                  <a:lnTo>
                    <a:pt x="3062687" y="277084"/>
                  </a:lnTo>
                  <a:lnTo>
                    <a:pt x="3105572" y="302788"/>
                  </a:lnTo>
                  <a:lnTo>
                    <a:pt x="3147806" y="329533"/>
                  </a:lnTo>
                  <a:lnTo>
                    <a:pt x="3189378" y="357310"/>
                  </a:lnTo>
                  <a:lnTo>
                    <a:pt x="3230249" y="386095"/>
                  </a:lnTo>
                  <a:lnTo>
                    <a:pt x="3270408" y="415878"/>
                  </a:lnTo>
                  <a:lnTo>
                    <a:pt x="3309817" y="446634"/>
                  </a:lnTo>
                  <a:lnTo>
                    <a:pt x="3348466" y="478352"/>
                  </a:lnTo>
                  <a:lnTo>
                    <a:pt x="3386319" y="511004"/>
                  </a:lnTo>
                  <a:lnTo>
                    <a:pt x="3423365" y="544581"/>
                  </a:lnTo>
                  <a:lnTo>
                    <a:pt x="3459570" y="579051"/>
                  </a:lnTo>
                  <a:lnTo>
                    <a:pt x="3494924" y="614405"/>
                  </a:lnTo>
                  <a:lnTo>
                    <a:pt x="3529394" y="650610"/>
                  </a:lnTo>
                  <a:lnTo>
                    <a:pt x="3562971" y="687656"/>
                  </a:lnTo>
                  <a:lnTo>
                    <a:pt x="3595623" y="725509"/>
                  </a:lnTo>
                  <a:lnTo>
                    <a:pt x="3627341" y="764158"/>
                  </a:lnTo>
                  <a:lnTo>
                    <a:pt x="3658096" y="803567"/>
                  </a:lnTo>
                  <a:lnTo>
                    <a:pt x="3687880" y="843726"/>
                  </a:lnTo>
                  <a:lnTo>
                    <a:pt x="3716665" y="884597"/>
                  </a:lnTo>
                  <a:lnTo>
                    <a:pt x="3744442" y="926169"/>
                  </a:lnTo>
                  <a:lnTo>
                    <a:pt x="3771187" y="968403"/>
                  </a:lnTo>
                  <a:lnTo>
                    <a:pt x="3796891" y="1011287"/>
                  </a:lnTo>
                  <a:lnTo>
                    <a:pt x="3821531" y="1054783"/>
                  </a:lnTo>
                  <a:lnTo>
                    <a:pt x="3845099" y="1098877"/>
                  </a:lnTo>
                  <a:lnTo>
                    <a:pt x="3867575" y="1143530"/>
                  </a:lnTo>
                  <a:lnTo>
                    <a:pt x="3888952" y="1188727"/>
                  </a:lnTo>
                  <a:lnTo>
                    <a:pt x="3909210" y="1234429"/>
                  </a:lnTo>
                  <a:lnTo>
                    <a:pt x="3928344" y="1280621"/>
                  </a:lnTo>
                  <a:lnTo>
                    <a:pt x="3946335" y="1327261"/>
                  </a:lnTo>
                  <a:lnTo>
                    <a:pt x="3963179" y="1374336"/>
                  </a:lnTo>
                  <a:lnTo>
                    <a:pt x="3978860" y="1421803"/>
                  </a:lnTo>
                  <a:lnTo>
                    <a:pt x="3993373" y="1469648"/>
                  </a:lnTo>
                  <a:lnTo>
                    <a:pt x="4006706" y="1517827"/>
                  </a:lnTo>
                  <a:lnTo>
                    <a:pt x="4018855" y="1566327"/>
                  </a:lnTo>
                  <a:lnTo>
                    <a:pt x="4029808" y="1615102"/>
                  </a:lnTo>
                  <a:lnTo>
                    <a:pt x="4039562" y="1664139"/>
                  </a:lnTo>
                  <a:lnTo>
                    <a:pt x="4048108" y="1713394"/>
                  </a:lnTo>
                  <a:lnTo>
                    <a:pt x="4055444" y="1762850"/>
                  </a:lnTo>
                  <a:lnTo>
                    <a:pt x="4061564" y="1812465"/>
                  </a:lnTo>
                  <a:lnTo>
                    <a:pt x="4066465" y="1862222"/>
                  </a:lnTo>
                  <a:lnTo>
                    <a:pt x="4070142" y="1912076"/>
                  </a:lnTo>
                  <a:lnTo>
                    <a:pt x="4072595" y="1962014"/>
                  </a:lnTo>
                  <a:lnTo>
                    <a:pt x="4073822" y="2011989"/>
                  </a:lnTo>
                  <a:lnTo>
                    <a:pt x="4073976" y="2036988"/>
                  </a:lnTo>
                  <a:lnTo>
                    <a:pt x="4073822" y="2061987"/>
                  </a:lnTo>
                  <a:lnTo>
                    <a:pt x="4072595" y="2111961"/>
                  </a:lnTo>
                  <a:lnTo>
                    <a:pt x="4070142" y="2161899"/>
                  </a:lnTo>
                  <a:lnTo>
                    <a:pt x="4066465" y="2211754"/>
                  </a:lnTo>
                  <a:lnTo>
                    <a:pt x="4061564" y="2261511"/>
                  </a:lnTo>
                  <a:lnTo>
                    <a:pt x="4055444" y="2311125"/>
                  </a:lnTo>
                  <a:lnTo>
                    <a:pt x="4048108" y="2360581"/>
                  </a:lnTo>
                  <a:lnTo>
                    <a:pt x="4039562" y="2409836"/>
                  </a:lnTo>
                  <a:lnTo>
                    <a:pt x="4029807" y="2458873"/>
                  </a:lnTo>
                  <a:lnTo>
                    <a:pt x="4018855" y="2507648"/>
                  </a:lnTo>
                  <a:lnTo>
                    <a:pt x="4006706" y="2556148"/>
                  </a:lnTo>
                  <a:lnTo>
                    <a:pt x="3993373" y="2604327"/>
                  </a:lnTo>
                  <a:lnTo>
                    <a:pt x="3978860" y="2652172"/>
                  </a:lnTo>
                  <a:lnTo>
                    <a:pt x="3963179" y="2699639"/>
                  </a:lnTo>
                  <a:lnTo>
                    <a:pt x="3946335" y="2746714"/>
                  </a:lnTo>
                  <a:lnTo>
                    <a:pt x="3928344" y="2793354"/>
                  </a:lnTo>
                  <a:lnTo>
                    <a:pt x="3909210" y="2839546"/>
                  </a:lnTo>
                  <a:lnTo>
                    <a:pt x="3888952" y="2885247"/>
                  </a:lnTo>
                  <a:lnTo>
                    <a:pt x="3867575" y="2930445"/>
                  </a:lnTo>
                  <a:lnTo>
                    <a:pt x="3845099" y="2975097"/>
                  </a:lnTo>
                  <a:lnTo>
                    <a:pt x="3821531" y="3019191"/>
                  </a:lnTo>
                  <a:lnTo>
                    <a:pt x="3796891" y="3062687"/>
                  </a:lnTo>
                  <a:lnTo>
                    <a:pt x="3771187" y="3105572"/>
                  </a:lnTo>
                  <a:lnTo>
                    <a:pt x="3744442" y="3147806"/>
                  </a:lnTo>
                  <a:lnTo>
                    <a:pt x="3716665" y="3189377"/>
                  </a:lnTo>
                  <a:lnTo>
                    <a:pt x="3687880" y="3230249"/>
                  </a:lnTo>
                  <a:lnTo>
                    <a:pt x="3658096" y="3270407"/>
                  </a:lnTo>
                  <a:lnTo>
                    <a:pt x="3627341" y="3309817"/>
                  </a:lnTo>
                  <a:lnTo>
                    <a:pt x="3595623" y="3348466"/>
                  </a:lnTo>
                  <a:lnTo>
                    <a:pt x="3562971" y="3386319"/>
                  </a:lnTo>
                  <a:lnTo>
                    <a:pt x="3529394" y="3423365"/>
                  </a:lnTo>
                  <a:lnTo>
                    <a:pt x="3494924" y="3459570"/>
                  </a:lnTo>
                  <a:lnTo>
                    <a:pt x="3459570" y="3494924"/>
                  </a:lnTo>
                  <a:lnTo>
                    <a:pt x="3423365" y="3529394"/>
                  </a:lnTo>
                  <a:lnTo>
                    <a:pt x="3386319" y="3562971"/>
                  </a:lnTo>
                  <a:lnTo>
                    <a:pt x="3348466" y="3595623"/>
                  </a:lnTo>
                  <a:lnTo>
                    <a:pt x="3309817" y="3627341"/>
                  </a:lnTo>
                  <a:lnTo>
                    <a:pt x="3270408" y="3658096"/>
                  </a:lnTo>
                  <a:lnTo>
                    <a:pt x="3230249" y="3687880"/>
                  </a:lnTo>
                  <a:lnTo>
                    <a:pt x="3189378" y="3716665"/>
                  </a:lnTo>
                  <a:lnTo>
                    <a:pt x="3147806" y="3744442"/>
                  </a:lnTo>
                  <a:lnTo>
                    <a:pt x="3105572" y="3771187"/>
                  </a:lnTo>
                  <a:lnTo>
                    <a:pt x="3062687" y="3796891"/>
                  </a:lnTo>
                  <a:lnTo>
                    <a:pt x="3019192" y="3821531"/>
                  </a:lnTo>
                  <a:lnTo>
                    <a:pt x="2975098" y="3845099"/>
                  </a:lnTo>
                  <a:lnTo>
                    <a:pt x="2930445" y="3867575"/>
                  </a:lnTo>
                  <a:lnTo>
                    <a:pt x="2885248" y="3888952"/>
                  </a:lnTo>
                  <a:lnTo>
                    <a:pt x="2839546" y="3909210"/>
                  </a:lnTo>
                  <a:lnTo>
                    <a:pt x="2793354" y="3928343"/>
                  </a:lnTo>
                  <a:lnTo>
                    <a:pt x="2746714" y="3946334"/>
                  </a:lnTo>
                  <a:lnTo>
                    <a:pt x="2699639" y="3963178"/>
                  </a:lnTo>
                  <a:lnTo>
                    <a:pt x="2652172" y="3978859"/>
                  </a:lnTo>
                  <a:lnTo>
                    <a:pt x="2604327" y="3993373"/>
                  </a:lnTo>
                  <a:lnTo>
                    <a:pt x="2556147" y="4006706"/>
                  </a:lnTo>
                  <a:lnTo>
                    <a:pt x="2507648" y="4018854"/>
                  </a:lnTo>
                  <a:lnTo>
                    <a:pt x="2458873" y="4029807"/>
                  </a:lnTo>
                  <a:lnTo>
                    <a:pt x="2409836" y="4039562"/>
                  </a:lnTo>
                  <a:lnTo>
                    <a:pt x="2360582" y="4048108"/>
                  </a:lnTo>
                  <a:lnTo>
                    <a:pt x="2311125" y="4055444"/>
                  </a:lnTo>
                  <a:lnTo>
                    <a:pt x="2261511" y="4061564"/>
                  </a:lnTo>
                  <a:lnTo>
                    <a:pt x="2211754" y="4066464"/>
                  </a:lnTo>
                  <a:lnTo>
                    <a:pt x="2161899" y="4070142"/>
                  </a:lnTo>
                  <a:lnTo>
                    <a:pt x="2111962" y="4072595"/>
                  </a:lnTo>
                  <a:lnTo>
                    <a:pt x="2061987" y="4073822"/>
                  </a:lnTo>
                  <a:lnTo>
                    <a:pt x="2036988" y="4073976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725" y="986310"/>
              <a:ext cx="3733825" cy="3747404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2615191" y="706929"/>
            <a:ext cx="4644390" cy="4643120"/>
            <a:chOff x="12615191" y="706929"/>
            <a:chExt cx="4644390" cy="4643120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15191" y="706929"/>
              <a:ext cx="4644162" cy="464261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2912506" y="1006693"/>
              <a:ext cx="4065904" cy="4065904"/>
            </a:xfrm>
            <a:custGeom>
              <a:avLst/>
              <a:gdLst/>
              <a:ahLst/>
              <a:cxnLst/>
              <a:rect l="l" t="t" r="r" b="b"/>
              <a:pathLst>
                <a:path w="4065905" h="4065904">
                  <a:moveTo>
                    <a:pt x="2032884" y="4065767"/>
                  </a:moveTo>
                  <a:lnTo>
                    <a:pt x="1982994" y="4065155"/>
                  </a:lnTo>
                  <a:lnTo>
                    <a:pt x="1933134" y="4063318"/>
                  </a:lnTo>
                  <a:lnTo>
                    <a:pt x="1883335" y="4060259"/>
                  </a:lnTo>
                  <a:lnTo>
                    <a:pt x="1833626" y="4055978"/>
                  </a:lnTo>
                  <a:lnTo>
                    <a:pt x="1784037" y="4050479"/>
                  </a:lnTo>
                  <a:lnTo>
                    <a:pt x="1734597" y="4043764"/>
                  </a:lnTo>
                  <a:lnTo>
                    <a:pt x="1685338" y="4035838"/>
                  </a:lnTo>
                  <a:lnTo>
                    <a:pt x="1636287" y="4026705"/>
                  </a:lnTo>
                  <a:lnTo>
                    <a:pt x="1587476" y="4016372"/>
                  </a:lnTo>
                  <a:lnTo>
                    <a:pt x="1538933" y="4004844"/>
                  </a:lnTo>
                  <a:lnTo>
                    <a:pt x="1490687" y="3992128"/>
                  </a:lnTo>
                  <a:lnTo>
                    <a:pt x="1442768" y="3978231"/>
                  </a:lnTo>
                  <a:lnTo>
                    <a:pt x="1395205" y="3963163"/>
                  </a:lnTo>
                  <a:lnTo>
                    <a:pt x="1348025" y="3946932"/>
                  </a:lnTo>
                  <a:lnTo>
                    <a:pt x="1301258" y="3929549"/>
                  </a:lnTo>
                  <a:lnTo>
                    <a:pt x="1254932" y="3911023"/>
                  </a:lnTo>
                  <a:lnTo>
                    <a:pt x="1209075" y="3891365"/>
                  </a:lnTo>
                  <a:lnTo>
                    <a:pt x="1163713" y="3870588"/>
                  </a:lnTo>
                  <a:lnTo>
                    <a:pt x="1118876" y="3848704"/>
                  </a:lnTo>
                  <a:lnTo>
                    <a:pt x="1074588" y="3825726"/>
                  </a:lnTo>
                  <a:lnTo>
                    <a:pt x="1030878" y="3801669"/>
                  </a:lnTo>
                  <a:lnTo>
                    <a:pt x="987772" y="3776546"/>
                  </a:lnTo>
                  <a:lnTo>
                    <a:pt x="945295" y="3750372"/>
                  </a:lnTo>
                  <a:lnTo>
                    <a:pt x="903473" y="3723164"/>
                  </a:lnTo>
                  <a:lnTo>
                    <a:pt x="862332" y="3694938"/>
                  </a:lnTo>
                  <a:lnTo>
                    <a:pt x="821896" y="3665711"/>
                  </a:lnTo>
                  <a:lnTo>
                    <a:pt x="782189" y="3635500"/>
                  </a:lnTo>
                  <a:lnTo>
                    <a:pt x="743235" y="3604324"/>
                  </a:lnTo>
                  <a:lnTo>
                    <a:pt x="705059" y="3572201"/>
                  </a:lnTo>
                  <a:lnTo>
                    <a:pt x="667682" y="3539151"/>
                  </a:lnTo>
                  <a:lnTo>
                    <a:pt x="631127" y="3505193"/>
                  </a:lnTo>
                  <a:lnTo>
                    <a:pt x="595417" y="3470349"/>
                  </a:lnTo>
                  <a:lnTo>
                    <a:pt x="560573" y="3434639"/>
                  </a:lnTo>
                  <a:lnTo>
                    <a:pt x="526616" y="3398085"/>
                  </a:lnTo>
                  <a:lnTo>
                    <a:pt x="493566" y="3360708"/>
                  </a:lnTo>
                  <a:lnTo>
                    <a:pt x="461443" y="3322531"/>
                  </a:lnTo>
                  <a:lnTo>
                    <a:pt x="430267" y="3283577"/>
                  </a:lnTo>
                  <a:lnTo>
                    <a:pt x="400056" y="3243870"/>
                  </a:lnTo>
                  <a:lnTo>
                    <a:pt x="370828" y="3203434"/>
                  </a:lnTo>
                  <a:lnTo>
                    <a:pt x="342602" y="3162292"/>
                  </a:lnTo>
                  <a:lnTo>
                    <a:pt x="315394" y="3120471"/>
                  </a:lnTo>
                  <a:lnTo>
                    <a:pt x="289221" y="3077994"/>
                  </a:lnTo>
                  <a:lnTo>
                    <a:pt x="264097" y="3034888"/>
                  </a:lnTo>
                  <a:lnTo>
                    <a:pt x="240040" y="2991178"/>
                  </a:lnTo>
                  <a:lnTo>
                    <a:pt x="217062" y="2946891"/>
                  </a:lnTo>
                  <a:lnTo>
                    <a:pt x="195178" y="2902053"/>
                  </a:lnTo>
                  <a:lnTo>
                    <a:pt x="174401" y="2856691"/>
                  </a:lnTo>
                  <a:lnTo>
                    <a:pt x="154744" y="2810834"/>
                  </a:lnTo>
                  <a:lnTo>
                    <a:pt x="136217" y="2764508"/>
                  </a:lnTo>
                  <a:lnTo>
                    <a:pt x="118834" y="2717741"/>
                  </a:lnTo>
                  <a:lnTo>
                    <a:pt x="102603" y="2670562"/>
                  </a:lnTo>
                  <a:lnTo>
                    <a:pt x="87535" y="2622998"/>
                  </a:lnTo>
                  <a:lnTo>
                    <a:pt x="73638" y="2575079"/>
                  </a:lnTo>
                  <a:lnTo>
                    <a:pt x="60922" y="2526833"/>
                  </a:lnTo>
                  <a:lnTo>
                    <a:pt x="49394" y="2478290"/>
                  </a:lnTo>
                  <a:lnTo>
                    <a:pt x="39061" y="2429479"/>
                  </a:lnTo>
                  <a:lnTo>
                    <a:pt x="29928" y="2380429"/>
                  </a:lnTo>
                  <a:lnTo>
                    <a:pt x="22002" y="2331169"/>
                  </a:lnTo>
                  <a:lnTo>
                    <a:pt x="15288" y="2281730"/>
                  </a:lnTo>
                  <a:lnTo>
                    <a:pt x="9788" y="2232141"/>
                  </a:lnTo>
                  <a:lnTo>
                    <a:pt x="5508" y="2182432"/>
                  </a:lnTo>
                  <a:lnTo>
                    <a:pt x="2448" y="2132632"/>
                  </a:lnTo>
                  <a:lnTo>
                    <a:pt x="612" y="2082773"/>
                  </a:lnTo>
                  <a:lnTo>
                    <a:pt x="0" y="2032884"/>
                  </a:lnTo>
                  <a:lnTo>
                    <a:pt x="153" y="2007935"/>
                  </a:lnTo>
                  <a:lnTo>
                    <a:pt x="1377" y="1958061"/>
                  </a:lnTo>
                  <a:lnTo>
                    <a:pt x="3825" y="1908224"/>
                  </a:lnTo>
                  <a:lnTo>
                    <a:pt x="7495" y="1858470"/>
                  </a:lnTo>
                  <a:lnTo>
                    <a:pt x="12386" y="1808813"/>
                  </a:lnTo>
                  <a:lnTo>
                    <a:pt x="18493" y="1759298"/>
                  </a:lnTo>
                  <a:lnTo>
                    <a:pt x="25814" y="1709941"/>
                  </a:lnTo>
                  <a:lnTo>
                    <a:pt x="34344" y="1660786"/>
                  </a:lnTo>
                  <a:lnTo>
                    <a:pt x="44078" y="1611848"/>
                  </a:lnTo>
                  <a:lnTo>
                    <a:pt x="55009" y="1563171"/>
                  </a:lnTo>
                  <a:lnTo>
                    <a:pt x="67133" y="1514769"/>
                  </a:lnTo>
                  <a:lnTo>
                    <a:pt x="80439" y="1466687"/>
                  </a:lnTo>
                  <a:lnTo>
                    <a:pt x="94923" y="1418938"/>
                  </a:lnTo>
                  <a:lnTo>
                    <a:pt x="110573" y="1371567"/>
                  </a:lnTo>
                  <a:lnTo>
                    <a:pt x="127383" y="1324587"/>
                  </a:lnTo>
                  <a:lnTo>
                    <a:pt x="145338" y="1278040"/>
                  </a:lnTo>
                  <a:lnTo>
                    <a:pt x="164432" y="1231942"/>
                  </a:lnTo>
                  <a:lnTo>
                    <a:pt x="184650" y="1186332"/>
                  </a:lnTo>
                  <a:lnTo>
                    <a:pt x="205983" y="1141226"/>
                  </a:lnTo>
                  <a:lnTo>
                    <a:pt x="228414" y="1096663"/>
                  </a:lnTo>
                  <a:lnTo>
                    <a:pt x="251935" y="1052658"/>
                  </a:lnTo>
                  <a:lnTo>
                    <a:pt x="276526" y="1009250"/>
                  </a:lnTo>
                  <a:lnTo>
                    <a:pt x="302178" y="966452"/>
                  </a:lnTo>
                  <a:lnTo>
                    <a:pt x="328869" y="924303"/>
                  </a:lnTo>
                  <a:lnTo>
                    <a:pt x="356590" y="882815"/>
                  </a:lnTo>
                  <a:lnTo>
                    <a:pt x="385317" y="842026"/>
                  </a:lnTo>
                  <a:lnTo>
                    <a:pt x="415040" y="801948"/>
                  </a:lnTo>
                  <a:lnTo>
                    <a:pt x="445734" y="762618"/>
                  </a:lnTo>
                  <a:lnTo>
                    <a:pt x="477388" y="724047"/>
                  </a:lnTo>
                  <a:lnTo>
                    <a:pt x="509975" y="686270"/>
                  </a:lnTo>
                  <a:lnTo>
                    <a:pt x="543484" y="649299"/>
                  </a:lnTo>
                  <a:lnTo>
                    <a:pt x="577884" y="613167"/>
                  </a:lnTo>
                  <a:lnTo>
                    <a:pt x="613167" y="577884"/>
                  </a:lnTo>
                  <a:lnTo>
                    <a:pt x="649299" y="543484"/>
                  </a:lnTo>
                  <a:lnTo>
                    <a:pt x="686270" y="509975"/>
                  </a:lnTo>
                  <a:lnTo>
                    <a:pt x="724047" y="477388"/>
                  </a:lnTo>
                  <a:lnTo>
                    <a:pt x="762618" y="445734"/>
                  </a:lnTo>
                  <a:lnTo>
                    <a:pt x="801948" y="415040"/>
                  </a:lnTo>
                  <a:lnTo>
                    <a:pt x="842026" y="385317"/>
                  </a:lnTo>
                  <a:lnTo>
                    <a:pt x="882815" y="356590"/>
                  </a:lnTo>
                  <a:lnTo>
                    <a:pt x="924302" y="328869"/>
                  </a:lnTo>
                  <a:lnTo>
                    <a:pt x="966452" y="302178"/>
                  </a:lnTo>
                  <a:lnTo>
                    <a:pt x="1009250" y="276526"/>
                  </a:lnTo>
                  <a:lnTo>
                    <a:pt x="1052658" y="251935"/>
                  </a:lnTo>
                  <a:lnTo>
                    <a:pt x="1096663" y="228414"/>
                  </a:lnTo>
                  <a:lnTo>
                    <a:pt x="1141226" y="205983"/>
                  </a:lnTo>
                  <a:lnTo>
                    <a:pt x="1186332" y="184650"/>
                  </a:lnTo>
                  <a:lnTo>
                    <a:pt x="1231941" y="164432"/>
                  </a:lnTo>
                  <a:lnTo>
                    <a:pt x="1278040" y="145338"/>
                  </a:lnTo>
                  <a:lnTo>
                    <a:pt x="1324587" y="127383"/>
                  </a:lnTo>
                  <a:lnTo>
                    <a:pt x="1371567" y="110573"/>
                  </a:lnTo>
                  <a:lnTo>
                    <a:pt x="1418939" y="94923"/>
                  </a:lnTo>
                  <a:lnTo>
                    <a:pt x="1466687" y="80439"/>
                  </a:lnTo>
                  <a:lnTo>
                    <a:pt x="1514769" y="67133"/>
                  </a:lnTo>
                  <a:lnTo>
                    <a:pt x="1563171" y="55009"/>
                  </a:lnTo>
                  <a:lnTo>
                    <a:pt x="1611848" y="44078"/>
                  </a:lnTo>
                  <a:lnTo>
                    <a:pt x="1660786" y="34344"/>
                  </a:lnTo>
                  <a:lnTo>
                    <a:pt x="1709941" y="25814"/>
                  </a:lnTo>
                  <a:lnTo>
                    <a:pt x="1759298" y="18493"/>
                  </a:lnTo>
                  <a:lnTo>
                    <a:pt x="1808813" y="12386"/>
                  </a:lnTo>
                  <a:lnTo>
                    <a:pt x="1858469" y="7495"/>
                  </a:lnTo>
                  <a:lnTo>
                    <a:pt x="1908224" y="3825"/>
                  </a:lnTo>
                  <a:lnTo>
                    <a:pt x="1958060" y="1377"/>
                  </a:lnTo>
                  <a:lnTo>
                    <a:pt x="2007935" y="153"/>
                  </a:lnTo>
                  <a:lnTo>
                    <a:pt x="2032884" y="0"/>
                  </a:lnTo>
                  <a:lnTo>
                    <a:pt x="2057832" y="153"/>
                  </a:lnTo>
                  <a:lnTo>
                    <a:pt x="2107706" y="1377"/>
                  </a:lnTo>
                  <a:lnTo>
                    <a:pt x="2157543" y="3825"/>
                  </a:lnTo>
                  <a:lnTo>
                    <a:pt x="2207297" y="7495"/>
                  </a:lnTo>
                  <a:lnTo>
                    <a:pt x="2256954" y="12386"/>
                  </a:lnTo>
                  <a:lnTo>
                    <a:pt x="2306468" y="18493"/>
                  </a:lnTo>
                  <a:lnTo>
                    <a:pt x="2355825" y="25814"/>
                  </a:lnTo>
                  <a:lnTo>
                    <a:pt x="2404980" y="34344"/>
                  </a:lnTo>
                  <a:lnTo>
                    <a:pt x="2453919" y="44078"/>
                  </a:lnTo>
                  <a:lnTo>
                    <a:pt x="2502596" y="55009"/>
                  </a:lnTo>
                  <a:lnTo>
                    <a:pt x="2550997" y="67133"/>
                  </a:lnTo>
                  <a:lnTo>
                    <a:pt x="2599079" y="80439"/>
                  </a:lnTo>
                  <a:lnTo>
                    <a:pt x="2646828" y="94923"/>
                  </a:lnTo>
                  <a:lnTo>
                    <a:pt x="2694199" y="110573"/>
                  </a:lnTo>
                  <a:lnTo>
                    <a:pt x="2741180" y="127383"/>
                  </a:lnTo>
                  <a:lnTo>
                    <a:pt x="2787726" y="145338"/>
                  </a:lnTo>
                  <a:lnTo>
                    <a:pt x="2833825" y="164432"/>
                  </a:lnTo>
                  <a:lnTo>
                    <a:pt x="2879434" y="184650"/>
                  </a:lnTo>
                  <a:lnTo>
                    <a:pt x="2924541" y="205983"/>
                  </a:lnTo>
                  <a:lnTo>
                    <a:pt x="2969103" y="228414"/>
                  </a:lnTo>
                  <a:lnTo>
                    <a:pt x="3013109" y="251935"/>
                  </a:lnTo>
                  <a:lnTo>
                    <a:pt x="3056517" y="276526"/>
                  </a:lnTo>
                  <a:lnTo>
                    <a:pt x="3099315" y="302178"/>
                  </a:lnTo>
                  <a:lnTo>
                    <a:pt x="3141464" y="328869"/>
                  </a:lnTo>
                  <a:lnTo>
                    <a:pt x="3182952" y="356590"/>
                  </a:lnTo>
                  <a:lnTo>
                    <a:pt x="3223741" y="385317"/>
                  </a:lnTo>
                  <a:lnTo>
                    <a:pt x="3263818" y="415040"/>
                  </a:lnTo>
                  <a:lnTo>
                    <a:pt x="3303149" y="445734"/>
                  </a:lnTo>
                  <a:lnTo>
                    <a:pt x="3341719" y="477388"/>
                  </a:lnTo>
                  <a:lnTo>
                    <a:pt x="3379496" y="509975"/>
                  </a:lnTo>
                  <a:lnTo>
                    <a:pt x="3416468" y="543484"/>
                  </a:lnTo>
                  <a:lnTo>
                    <a:pt x="3452600" y="577884"/>
                  </a:lnTo>
                  <a:lnTo>
                    <a:pt x="3487882" y="613167"/>
                  </a:lnTo>
                  <a:lnTo>
                    <a:pt x="3522283" y="649299"/>
                  </a:lnTo>
                  <a:lnTo>
                    <a:pt x="3555792" y="686270"/>
                  </a:lnTo>
                  <a:lnTo>
                    <a:pt x="3588378" y="724047"/>
                  </a:lnTo>
                  <a:lnTo>
                    <a:pt x="3620033" y="762618"/>
                  </a:lnTo>
                  <a:lnTo>
                    <a:pt x="3650726" y="801948"/>
                  </a:lnTo>
                  <a:lnTo>
                    <a:pt x="3680449" y="842026"/>
                  </a:lnTo>
                  <a:lnTo>
                    <a:pt x="3709176" y="882815"/>
                  </a:lnTo>
                  <a:lnTo>
                    <a:pt x="3736898" y="924302"/>
                  </a:lnTo>
                  <a:lnTo>
                    <a:pt x="3763588" y="966452"/>
                  </a:lnTo>
                  <a:lnTo>
                    <a:pt x="3789240" y="1009250"/>
                  </a:lnTo>
                  <a:lnTo>
                    <a:pt x="3813831" y="1052658"/>
                  </a:lnTo>
                  <a:lnTo>
                    <a:pt x="3837352" y="1096663"/>
                  </a:lnTo>
                  <a:lnTo>
                    <a:pt x="3859783" y="1141226"/>
                  </a:lnTo>
                  <a:lnTo>
                    <a:pt x="3881116" y="1186332"/>
                  </a:lnTo>
                  <a:lnTo>
                    <a:pt x="3901334" y="1231941"/>
                  </a:lnTo>
                  <a:lnTo>
                    <a:pt x="3920429" y="1278040"/>
                  </a:lnTo>
                  <a:lnTo>
                    <a:pt x="3938384" y="1324587"/>
                  </a:lnTo>
                  <a:lnTo>
                    <a:pt x="3955194" y="1371567"/>
                  </a:lnTo>
                  <a:lnTo>
                    <a:pt x="3970843" y="1418938"/>
                  </a:lnTo>
                  <a:lnTo>
                    <a:pt x="3985327" y="1466687"/>
                  </a:lnTo>
                  <a:lnTo>
                    <a:pt x="3998634" y="1514769"/>
                  </a:lnTo>
                  <a:lnTo>
                    <a:pt x="4010757" y="1563171"/>
                  </a:lnTo>
                  <a:lnTo>
                    <a:pt x="4021688" y="1611848"/>
                  </a:lnTo>
                  <a:lnTo>
                    <a:pt x="4031423" y="1660786"/>
                  </a:lnTo>
                  <a:lnTo>
                    <a:pt x="4039952" y="1709941"/>
                  </a:lnTo>
                  <a:lnTo>
                    <a:pt x="4047273" y="1759298"/>
                  </a:lnTo>
                  <a:lnTo>
                    <a:pt x="4053380" y="1808813"/>
                  </a:lnTo>
                  <a:lnTo>
                    <a:pt x="4058271" y="1858470"/>
                  </a:lnTo>
                  <a:lnTo>
                    <a:pt x="4061941" y="1908224"/>
                  </a:lnTo>
                  <a:lnTo>
                    <a:pt x="4064390" y="1958061"/>
                  </a:lnTo>
                  <a:lnTo>
                    <a:pt x="4065614" y="2007935"/>
                  </a:lnTo>
                  <a:lnTo>
                    <a:pt x="4065767" y="2032884"/>
                  </a:lnTo>
                  <a:lnTo>
                    <a:pt x="4065614" y="2057832"/>
                  </a:lnTo>
                  <a:lnTo>
                    <a:pt x="4064390" y="2107706"/>
                  </a:lnTo>
                  <a:lnTo>
                    <a:pt x="4061941" y="2157543"/>
                  </a:lnTo>
                  <a:lnTo>
                    <a:pt x="4058271" y="2207297"/>
                  </a:lnTo>
                  <a:lnTo>
                    <a:pt x="4053380" y="2256954"/>
                  </a:lnTo>
                  <a:lnTo>
                    <a:pt x="4047273" y="2306468"/>
                  </a:lnTo>
                  <a:lnTo>
                    <a:pt x="4039951" y="2355825"/>
                  </a:lnTo>
                  <a:lnTo>
                    <a:pt x="4031422" y="2404980"/>
                  </a:lnTo>
                  <a:lnTo>
                    <a:pt x="4021688" y="2453919"/>
                  </a:lnTo>
                  <a:lnTo>
                    <a:pt x="4010757" y="2502596"/>
                  </a:lnTo>
                  <a:lnTo>
                    <a:pt x="3998634" y="2550997"/>
                  </a:lnTo>
                  <a:lnTo>
                    <a:pt x="3985327" y="2599079"/>
                  </a:lnTo>
                  <a:lnTo>
                    <a:pt x="3970843" y="2646828"/>
                  </a:lnTo>
                  <a:lnTo>
                    <a:pt x="3955194" y="2694199"/>
                  </a:lnTo>
                  <a:lnTo>
                    <a:pt x="3938384" y="2741180"/>
                  </a:lnTo>
                  <a:lnTo>
                    <a:pt x="3920429" y="2787726"/>
                  </a:lnTo>
                  <a:lnTo>
                    <a:pt x="3901334" y="2833825"/>
                  </a:lnTo>
                  <a:lnTo>
                    <a:pt x="3881116" y="2879434"/>
                  </a:lnTo>
                  <a:lnTo>
                    <a:pt x="3859783" y="2924540"/>
                  </a:lnTo>
                  <a:lnTo>
                    <a:pt x="3837352" y="2969103"/>
                  </a:lnTo>
                  <a:lnTo>
                    <a:pt x="3813831" y="3013108"/>
                  </a:lnTo>
                  <a:lnTo>
                    <a:pt x="3789240" y="3056516"/>
                  </a:lnTo>
                  <a:lnTo>
                    <a:pt x="3763588" y="3099314"/>
                  </a:lnTo>
                  <a:lnTo>
                    <a:pt x="3736898" y="3141464"/>
                  </a:lnTo>
                  <a:lnTo>
                    <a:pt x="3709176" y="3182951"/>
                  </a:lnTo>
                  <a:lnTo>
                    <a:pt x="3680449" y="3223740"/>
                  </a:lnTo>
                  <a:lnTo>
                    <a:pt x="3650726" y="3263818"/>
                  </a:lnTo>
                  <a:lnTo>
                    <a:pt x="3620033" y="3303148"/>
                  </a:lnTo>
                  <a:lnTo>
                    <a:pt x="3588378" y="3341719"/>
                  </a:lnTo>
                  <a:lnTo>
                    <a:pt x="3555792" y="3379496"/>
                  </a:lnTo>
                  <a:lnTo>
                    <a:pt x="3522283" y="3416467"/>
                  </a:lnTo>
                  <a:lnTo>
                    <a:pt x="3487882" y="3452600"/>
                  </a:lnTo>
                  <a:lnTo>
                    <a:pt x="3452600" y="3487882"/>
                  </a:lnTo>
                  <a:lnTo>
                    <a:pt x="3416468" y="3522283"/>
                  </a:lnTo>
                  <a:lnTo>
                    <a:pt x="3379496" y="3555792"/>
                  </a:lnTo>
                  <a:lnTo>
                    <a:pt x="3341719" y="3588378"/>
                  </a:lnTo>
                  <a:lnTo>
                    <a:pt x="3303149" y="3620032"/>
                  </a:lnTo>
                  <a:lnTo>
                    <a:pt x="3263818" y="3650726"/>
                  </a:lnTo>
                  <a:lnTo>
                    <a:pt x="3223741" y="3680450"/>
                  </a:lnTo>
                  <a:lnTo>
                    <a:pt x="3182952" y="3709176"/>
                  </a:lnTo>
                  <a:lnTo>
                    <a:pt x="3141464" y="3736898"/>
                  </a:lnTo>
                  <a:lnTo>
                    <a:pt x="3099315" y="3763588"/>
                  </a:lnTo>
                  <a:lnTo>
                    <a:pt x="3056517" y="3789240"/>
                  </a:lnTo>
                  <a:lnTo>
                    <a:pt x="3013109" y="3813831"/>
                  </a:lnTo>
                  <a:lnTo>
                    <a:pt x="2969103" y="3837352"/>
                  </a:lnTo>
                  <a:lnTo>
                    <a:pt x="2924541" y="3859783"/>
                  </a:lnTo>
                  <a:lnTo>
                    <a:pt x="2879434" y="3881117"/>
                  </a:lnTo>
                  <a:lnTo>
                    <a:pt x="2833825" y="3901334"/>
                  </a:lnTo>
                  <a:lnTo>
                    <a:pt x="2787726" y="3920428"/>
                  </a:lnTo>
                  <a:lnTo>
                    <a:pt x="2741180" y="3938383"/>
                  </a:lnTo>
                  <a:lnTo>
                    <a:pt x="2694199" y="3955193"/>
                  </a:lnTo>
                  <a:lnTo>
                    <a:pt x="2646828" y="3970843"/>
                  </a:lnTo>
                  <a:lnTo>
                    <a:pt x="2599079" y="3985327"/>
                  </a:lnTo>
                  <a:lnTo>
                    <a:pt x="2550997" y="3998633"/>
                  </a:lnTo>
                  <a:lnTo>
                    <a:pt x="2502596" y="4010757"/>
                  </a:lnTo>
                  <a:lnTo>
                    <a:pt x="2453919" y="4021688"/>
                  </a:lnTo>
                  <a:lnTo>
                    <a:pt x="2404980" y="4031422"/>
                  </a:lnTo>
                  <a:lnTo>
                    <a:pt x="2355825" y="4039952"/>
                  </a:lnTo>
                  <a:lnTo>
                    <a:pt x="2306468" y="4047273"/>
                  </a:lnTo>
                  <a:lnTo>
                    <a:pt x="2256954" y="4053380"/>
                  </a:lnTo>
                  <a:lnTo>
                    <a:pt x="2207298" y="4058271"/>
                  </a:lnTo>
                  <a:lnTo>
                    <a:pt x="2157543" y="4061941"/>
                  </a:lnTo>
                  <a:lnTo>
                    <a:pt x="2107706" y="4064390"/>
                  </a:lnTo>
                  <a:lnTo>
                    <a:pt x="2057832" y="4065614"/>
                  </a:lnTo>
                  <a:lnTo>
                    <a:pt x="2032884" y="4065767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72617" y="1171731"/>
              <a:ext cx="3743111" cy="3730484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6670680" y="5255566"/>
            <a:ext cx="4644390" cy="4643120"/>
            <a:chOff x="6670680" y="5255566"/>
            <a:chExt cx="4644390" cy="464312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0680" y="5255566"/>
              <a:ext cx="4644162" cy="464261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6967996" y="5555329"/>
              <a:ext cx="4065904" cy="4065904"/>
            </a:xfrm>
            <a:custGeom>
              <a:avLst/>
              <a:gdLst/>
              <a:ahLst/>
              <a:cxnLst/>
              <a:rect l="l" t="t" r="r" b="b"/>
              <a:pathLst>
                <a:path w="4065904" h="4065904">
                  <a:moveTo>
                    <a:pt x="2032884" y="4065767"/>
                  </a:moveTo>
                  <a:lnTo>
                    <a:pt x="1982994" y="4065155"/>
                  </a:lnTo>
                  <a:lnTo>
                    <a:pt x="1933134" y="4063318"/>
                  </a:lnTo>
                  <a:lnTo>
                    <a:pt x="1883335" y="4060259"/>
                  </a:lnTo>
                  <a:lnTo>
                    <a:pt x="1833626" y="4055978"/>
                  </a:lnTo>
                  <a:lnTo>
                    <a:pt x="1784037" y="4050479"/>
                  </a:lnTo>
                  <a:lnTo>
                    <a:pt x="1734597" y="4043764"/>
                  </a:lnTo>
                  <a:lnTo>
                    <a:pt x="1685338" y="4035838"/>
                  </a:lnTo>
                  <a:lnTo>
                    <a:pt x="1636287" y="4026705"/>
                  </a:lnTo>
                  <a:lnTo>
                    <a:pt x="1587476" y="4016372"/>
                  </a:lnTo>
                  <a:lnTo>
                    <a:pt x="1538933" y="4004844"/>
                  </a:lnTo>
                  <a:lnTo>
                    <a:pt x="1490687" y="3992128"/>
                  </a:lnTo>
                  <a:lnTo>
                    <a:pt x="1442768" y="3978231"/>
                  </a:lnTo>
                  <a:lnTo>
                    <a:pt x="1395205" y="3963163"/>
                  </a:lnTo>
                  <a:lnTo>
                    <a:pt x="1348025" y="3946932"/>
                  </a:lnTo>
                  <a:lnTo>
                    <a:pt x="1301258" y="3929549"/>
                  </a:lnTo>
                  <a:lnTo>
                    <a:pt x="1254932" y="3911023"/>
                  </a:lnTo>
                  <a:lnTo>
                    <a:pt x="1209075" y="3891365"/>
                  </a:lnTo>
                  <a:lnTo>
                    <a:pt x="1163713" y="3870588"/>
                  </a:lnTo>
                  <a:lnTo>
                    <a:pt x="1118876" y="3848704"/>
                  </a:lnTo>
                  <a:lnTo>
                    <a:pt x="1074588" y="3825726"/>
                  </a:lnTo>
                  <a:lnTo>
                    <a:pt x="1030878" y="3801669"/>
                  </a:lnTo>
                  <a:lnTo>
                    <a:pt x="987772" y="3776546"/>
                  </a:lnTo>
                  <a:lnTo>
                    <a:pt x="945295" y="3750372"/>
                  </a:lnTo>
                  <a:lnTo>
                    <a:pt x="903473" y="3723164"/>
                  </a:lnTo>
                  <a:lnTo>
                    <a:pt x="862332" y="3694938"/>
                  </a:lnTo>
                  <a:lnTo>
                    <a:pt x="821896" y="3665711"/>
                  </a:lnTo>
                  <a:lnTo>
                    <a:pt x="782189" y="3635500"/>
                  </a:lnTo>
                  <a:lnTo>
                    <a:pt x="743235" y="3604324"/>
                  </a:lnTo>
                  <a:lnTo>
                    <a:pt x="705059" y="3572201"/>
                  </a:lnTo>
                  <a:lnTo>
                    <a:pt x="667682" y="3539151"/>
                  </a:lnTo>
                  <a:lnTo>
                    <a:pt x="631127" y="3505193"/>
                  </a:lnTo>
                  <a:lnTo>
                    <a:pt x="595417" y="3470349"/>
                  </a:lnTo>
                  <a:lnTo>
                    <a:pt x="560573" y="3434639"/>
                  </a:lnTo>
                  <a:lnTo>
                    <a:pt x="526616" y="3398085"/>
                  </a:lnTo>
                  <a:lnTo>
                    <a:pt x="493566" y="3360708"/>
                  </a:lnTo>
                  <a:lnTo>
                    <a:pt x="461443" y="3322531"/>
                  </a:lnTo>
                  <a:lnTo>
                    <a:pt x="430267" y="3283577"/>
                  </a:lnTo>
                  <a:lnTo>
                    <a:pt x="400056" y="3243870"/>
                  </a:lnTo>
                  <a:lnTo>
                    <a:pt x="370828" y="3203434"/>
                  </a:lnTo>
                  <a:lnTo>
                    <a:pt x="342602" y="3162292"/>
                  </a:lnTo>
                  <a:lnTo>
                    <a:pt x="315394" y="3120471"/>
                  </a:lnTo>
                  <a:lnTo>
                    <a:pt x="289221" y="3077994"/>
                  </a:lnTo>
                  <a:lnTo>
                    <a:pt x="264097" y="3034888"/>
                  </a:lnTo>
                  <a:lnTo>
                    <a:pt x="240040" y="2991178"/>
                  </a:lnTo>
                  <a:lnTo>
                    <a:pt x="217062" y="2946891"/>
                  </a:lnTo>
                  <a:lnTo>
                    <a:pt x="195178" y="2902053"/>
                  </a:lnTo>
                  <a:lnTo>
                    <a:pt x="174401" y="2856691"/>
                  </a:lnTo>
                  <a:lnTo>
                    <a:pt x="154744" y="2810834"/>
                  </a:lnTo>
                  <a:lnTo>
                    <a:pt x="136217" y="2764508"/>
                  </a:lnTo>
                  <a:lnTo>
                    <a:pt x="118834" y="2717741"/>
                  </a:lnTo>
                  <a:lnTo>
                    <a:pt x="102603" y="2670562"/>
                  </a:lnTo>
                  <a:lnTo>
                    <a:pt x="87535" y="2622998"/>
                  </a:lnTo>
                  <a:lnTo>
                    <a:pt x="73638" y="2575079"/>
                  </a:lnTo>
                  <a:lnTo>
                    <a:pt x="60922" y="2526833"/>
                  </a:lnTo>
                  <a:lnTo>
                    <a:pt x="49394" y="2478290"/>
                  </a:lnTo>
                  <a:lnTo>
                    <a:pt x="39061" y="2429479"/>
                  </a:lnTo>
                  <a:lnTo>
                    <a:pt x="29928" y="2380429"/>
                  </a:lnTo>
                  <a:lnTo>
                    <a:pt x="22002" y="2331169"/>
                  </a:lnTo>
                  <a:lnTo>
                    <a:pt x="15288" y="2281730"/>
                  </a:lnTo>
                  <a:lnTo>
                    <a:pt x="9788" y="2232141"/>
                  </a:lnTo>
                  <a:lnTo>
                    <a:pt x="5508" y="2182432"/>
                  </a:lnTo>
                  <a:lnTo>
                    <a:pt x="2448" y="2132632"/>
                  </a:lnTo>
                  <a:lnTo>
                    <a:pt x="612" y="2082773"/>
                  </a:lnTo>
                  <a:lnTo>
                    <a:pt x="0" y="2032884"/>
                  </a:lnTo>
                  <a:lnTo>
                    <a:pt x="153" y="2007935"/>
                  </a:lnTo>
                  <a:lnTo>
                    <a:pt x="1377" y="1958061"/>
                  </a:lnTo>
                  <a:lnTo>
                    <a:pt x="3825" y="1908224"/>
                  </a:lnTo>
                  <a:lnTo>
                    <a:pt x="7495" y="1858470"/>
                  </a:lnTo>
                  <a:lnTo>
                    <a:pt x="12386" y="1808813"/>
                  </a:lnTo>
                  <a:lnTo>
                    <a:pt x="18493" y="1759298"/>
                  </a:lnTo>
                  <a:lnTo>
                    <a:pt x="25814" y="1709941"/>
                  </a:lnTo>
                  <a:lnTo>
                    <a:pt x="34344" y="1660786"/>
                  </a:lnTo>
                  <a:lnTo>
                    <a:pt x="44078" y="1611848"/>
                  </a:lnTo>
                  <a:lnTo>
                    <a:pt x="55009" y="1563171"/>
                  </a:lnTo>
                  <a:lnTo>
                    <a:pt x="67133" y="1514769"/>
                  </a:lnTo>
                  <a:lnTo>
                    <a:pt x="80439" y="1466687"/>
                  </a:lnTo>
                  <a:lnTo>
                    <a:pt x="94923" y="1418938"/>
                  </a:lnTo>
                  <a:lnTo>
                    <a:pt x="110573" y="1371567"/>
                  </a:lnTo>
                  <a:lnTo>
                    <a:pt x="127383" y="1324587"/>
                  </a:lnTo>
                  <a:lnTo>
                    <a:pt x="145338" y="1278040"/>
                  </a:lnTo>
                  <a:lnTo>
                    <a:pt x="164432" y="1231942"/>
                  </a:lnTo>
                  <a:lnTo>
                    <a:pt x="184650" y="1186332"/>
                  </a:lnTo>
                  <a:lnTo>
                    <a:pt x="205983" y="1141226"/>
                  </a:lnTo>
                  <a:lnTo>
                    <a:pt x="228414" y="1096663"/>
                  </a:lnTo>
                  <a:lnTo>
                    <a:pt x="251935" y="1052658"/>
                  </a:lnTo>
                  <a:lnTo>
                    <a:pt x="276526" y="1009250"/>
                  </a:lnTo>
                  <a:lnTo>
                    <a:pt x="302178" y="966452"/>
                  </a:lnTo>
                  <a:lnTo>
                    <a:pt x="328869" y="924303"/>
                  </a:lnTo>
                  <a:lnTo>
                    <a:pt x="356590" y="882815"/>
                  </a:lnTo>
                  <a:lnTo>
                    <a:pt x="385317" y="842026"/>
                  </a:lnTo>
                  <a:lnTo>
                    <a:pt x="415040" y="801948"/>
                  </a:lnTo>
                  <a:lnTo>
                    <a:pt x="445734" y="762618"/>
                  </a:lnTo>
                  <a:lnTo>
                    <a:pt x="477388" y="724047"/>
                  </a:lnTo>
                  <a:lnTo>
                    <a:pt x="509975" y="686270"/>
                  </a:lnTo>
                  <a:lnTo>
                    <a:pt x="543484" y="649299"/>
                  </a:lnTo>
                  <a:lnTo>
                    <a:pt x="577884" y="613167"/>
                  </a:lnTo>
                  <a:lnTo>
                    <a:pt x="613167" y="577884"/>
                  </a:lnTo>
                  <a:lnTo>
                    <a:pt x="649299" y="543484"/>
                  </a:lnTo>
                  <a:lnTo>
                    <a:pt x="686270" y="509975"/>
                  </a:lnTo>
                  <a:lnTo>
                    <a:pt x="724047" y="477388"/>
                  </a:lnTo>
                  <a:lnTo>
                    <a:pt x="762618" y="445734"/>
                  </a:lnTo>
                  <a:lnTo>
                    <a:pt x="801948" y="415040"/>
                  </a:lnTo>
                  <a:lnTo>
                    <a:pt x="842026" y="385317"/>
                  </a:lnTo>
                  <a:lnTo>
                    <a:pt x="882815" y="356590"/>
                  </a:lnTo>
                  <a:lnTo>
                    <a:pt x="924302" y="328869"/>
                  </a:lnTo>
                  <a:lnTo>
                    <a:pt x="966452" y="302178"/>
                  </a:lnTo>
                  <a:lnTo>
                    <a:pt x="1009250" y="276526"/>
                  </a:lnTo>
                  <a:lnTo>
                    <a:pt x="1052658" y="251935"/>
                  </a:lnTo>
                  <a:lnTo>
                    <a:pt x="1096663" y="228414"/>
                  </a:lnTo>
                  <a:lnTo>
                    <a:pt x="1141226" y="205983"/>
                  </a:lnTo>
                  <a:lnTo>
                    <a:pt x="1186332" y="184650"/>
                  </a:lnTo>
                  <a:lnTo>
                    <a:pt x="1231941" y="164432"/>
                  </a:lnTo>
                  <a:lnTo>
                    <a:pt x="1278040" y="145338"/>
                  </a:lnTo>
                  <a:lnTo>
                    <a:pt x="1324587" y="127383"/>
                  </a:lnTo>
                  <a:lnTo>
                    <a:pt x="1371567" y="110573"/>
                  </a:lnTo>
                  <a:lnTo>
                    <a:pt x="1418939" y="94923"/>
                  </a:lnTo>
                  <a:lnTo>
                    <a:pt x="1466687" y="80439"/>
                  </a:lnTo>
                  <a:lnTo>
                    <a:pt x="1514769" y="67133"/>
                  </a:lnTo>
                  <a:lnTo>
                    <a:pt x="1563171" y="55009"/>
                  </a:lnTo>
                  <a:lnTo>
                    <a:pt x="1611848" y="44078"/>
                  </a:lnTo>
                  <a:lnTo>
                    <a:pt x="1660786" y="34344"/>
                  </a:lnTo>
                  <a:lnTo>
                    <a:pt x="1709941" y="25814"/>
                  </a:lnTo>
                  <a:lnTo>
                    <a:pt x="1759298" y="18493"/>
                  </a:lnTo>
                  <a:lnTo>
                    <a:pt x="1808813" y="12386"/>
                  </a:lnTo>
                  <a:lnTo>
                    <a:pt x="1858469" y="7495"/>
                  </a:lnTo>
                  <a:lnTo>
                    <a:pt x="1908224" y="3825"/>
                  </a:lnTo>
                  <a:lnTo>
                    <a:pt x="1958060" y="1377"/>
                  </a:lnTo>
                  <a:lnTo>
                    <a:pt x="2007935" y="153"/>
                  </a:lnTo>
                  <a:lnTo>
                    <a:pt x="2032884" y="0"/>
                  </a:lnTo>
                  <a:lnTo>
                    <a:pt x="2057832" y="153"/>
                  </a:lnTo>
                  <a:lnTo>
                    <a:pt x="2107706" y="1377"/>
                  </a:lnTo>
                  <a:lnTo>
                    <a:pt x="2157543" y="3825"/>
                  </a:lnTo>
                  <a:lnTo>
                    <a:pt x="2207297" y="7495"/>
                  </a:lnTo>
                  <a:lnTo>
                    <a:pt x="2256954" y="12386"/>
                  </a:lnTo>
                  <a:lnTo>
                    <a:pt x="2306468" y="18493"/>
                  </a:lnTo>
                  <a:lnTo>
                    <a:pt x="2355825" y="25814"/>
                  </a:lnTo>
                  <a:lnTo>
                    <a:pt x="2404980" y="34344"/>
                  </a:lnTo>
                  <a:lnTo>
                    <a:pt x="2453919" y="44078"/>
                  </a:lnTo>
                  <a:lnTo>
                    <a:pt x="2502596" y="55009"/>
                  </a:lnTo>
                  <a:lnTo>
                    <a:pt x="2550997" y="67133"/>
                  </a:lnTo>
                  <a:lnTo>
                    <a:pt x="2599079" y="80439"/>
                  </a:lnTo>
                  <a:lnTo>
                    <a:pt x="2646828" y="94923"/>
                  </a:lnTo>
                  <a:lnTo>
                    <a:pt x="2694199" y="110573"/>
                  </a:lnTo>
                  <a:lnTo>
                    <a:pt x="2741180" y="127383"/>
                  </a:lnTo>
                  <a:lnTo>
                    <a:pt x="2787726" y="145338"/>
                  </a:lnTo>
                  <a:lnTo>
                    <a:pt x="2833825" y="164432"/>
                  </a:lnTo>
                  <a:lnTo>
                    <a:pt x="2879434" y="184650"/>
                  </a:lnTo>
                  <a:lnTo>
                    <a:pt x="2924541" y="205983"/>
                  </a:lnTo>
                  <a:lnTo>
                    <a:pt x="2969103" y="228414"/>
                  </a:lnTo>
                  <a:lnTo>
                    <a:pt x="3013109" y="251935"/>
                  </a:lnTo>
                  <a:lnTo>
                    <a:pt x="3056517" y="276526"/>
                  </a:lnTo>
                  <a:lnTo>
                    <a:pt x="3099315" y="302178"/>
                  </a:lnTo>
                  <a:lnTo>
                    <a:pt x="3141464" y="328869"/>
                  </a:lnTo>
                  <a:lnTo>
                    <a:pt x="3182952" y="356590"/>
                  </a:lnTo>
                  <a:lnTo>
                    <a:pt x="3223741" y="385317"/>
                  </a:lnTo>
                  <a:lnTo>
                    <a:pt x="3263818" y="415040"/>
                  </a:lnTo>
                  <a:lnTo>
                    <a:pt x="3303149" y="445734"/>
                  </a:lnTo>
                  <a:lnTo>
                    <a:pt x="3341719" y="477388"/>
                  </a:lnTo>
                  <a:lnTo>
                    <a:pt x="3379496" y="509975"/>
                  </a:lnTo>
                  <a:lnTo>
                    <a:pt x="3416468" y="543484"/>
                  </a:lnTo>
                  <a:lnTo>
                    <a:pt x="3452600" y="577884"/>
                  </a:lnTo>
                  <a:lnTo>
                    <a:pt x="3487882" y="613167"/>
                  </a:lnTo>
                  <a:lnTo>
                    <a:pt x="3522283" y="649299"/>
                  </a:lnTo>
                  <a:lnTo>
                    <a:pt x="3555792" y="686270"/>
                  </a:lnTo>
                  <a:lnTo>
                    <a:pt x="3588378" y="724047"/>
                  </a:lnTo>
                  <a:lnTo>
                    <a:pt x="3620033" y="762618"/>
                  </a:lnTo>
                  <a:lnTo>
                    <a:pt x="3650726" y="801948"/>
                  </a:lnTo>
                  <a:lnTo>
                    <a:pt x="3680449" y="842026"/>
                  </a:lnTo>
                  <a:lnTo>
                    <a:pt x="3709176" y="882815"/>
                  </a:lnTo>
                  <a:lnTo>
                    <a:pt x="3736898" y="924302"/>
                  </a:lnTo>
                  <a:lnTo>
                    <a:pt x="3763588" y="966452"/>
                  </a:lnTo>
                  <a:lnTo>
                    <a:pt x="3789240" y="1009250"/>
                  </a:lnTo>
                  <a:lnTo>
                    <a:pt x="3813831" y="1052658"/>
                  </a:lnTo>
                  <a:lnTo>
                    <a:pt x="3837352" y="1096663"/>
                  </a:lnTo>
                  <a:lnTo>
                    <a:pt x="3859783" y="1141226"/>
                  </a:lnTo>
                  <a:lnTo>
                    <a:pt x="3881116" y="1186332"/>
                  </a:lnTo>
                  <a:lnTo>
                    <a:pt x="3901334" y="1231941"/>
                  </a:lnTo>
                  <a:lnTo>
                    <a:pt x="3920429" y="1278040"/>
                  </a:lnTo>
                  <a:lnTo>
                    <a:pt x="3938384" y="1324587"/>
                  </a:lnTo>
                  <a:lnTo>
                    <a:pt x="3955194" y="1371567"/>
                  </a:lnTo>
                  <a:lnTo>
                    <a:pt x="3970843" y="1418938"/>
                  </a:lnTo>
                  <a:lnTo>
                    <a:pt x="3985327" y="1466687"/>
                  </a:lnTo>
                  <a:lnTo>
                    <a:pt x="3998634" y="1514769"/>
                  </a:lnTo>
                  <a:lnTo>
                    <a:pt x="4010757" y="1563171"/>
                  </a:lnTo>
                  <a:lnTo>
                    <a:pt x="4021688" y="1611848"/>
                  </a:lnTo>
                  <a:lnTo>
                    <a:pt x="4031423" y="1660786"/>
                  </a:lnTo>
                  <a:lnTo>
                    <a:pt x="4039952" y="1709941"/>
                  </a:lnTo>
                  <a:lnTo>
                    <a:pt x="4047273" y="1759298"/>
                  </a:lnTo>
                  <a:lnTo>
                    <a:pt x="4053380" y="1808813"/>
                  </a:lnTo>
                  <a:lnTo>
                    <a:pt x="4058271" y="1858470"/>
                  </a:lnTo>
                  <a:lnTo>
                    <a:pt x="4061941" y="1908224"/>
                  </a:lnTo>
                  <a:lnTo>
                    <a:pt x="4064390" y="1958061"/>
                  </a:lnTo>
                  <a:lnTo>
                    <a:pt x="4065614" y="2007935"/>
                  </a:lnTo>
                  <a:lnTo>
                    <a:pt x="4065767" y="2032884"/>
                  </a:lnTo>
                  <a:lnTo>
                    <a:pt x="4065614" y="2057832"/>
                  </a:lnTo>
                  <a:lnTo>
                    <a:pt x="4064390" y="2107706"/>
                  </a:lnTo>
                  <a:lnTo>
                    <a:pt x="4061941" y="2157543"/>
                  </a:lnTo>
                  <a:lnTo>
                    <a:pt x="4058271" y="2207297"/>
                  </a:lnTo>
                  <a:lnTo>
                    <a:pt x="4053380" y="2256954"/>
                  </a:lnTo>
                  <a:lnTo>
                    <a:pt x="4047273" y="2306468"/>
                  </a:lnTo>
                  <a:lnTo>
                    <a:pt x="4039951" y="2355825"/>
                  </a:lnTo>
                  <a:lnTo>
                    <a:pt x="4031422" y="2404980"/>
                  </a:lnTo>
                  <a:lnTo>
                    <a:pt x="4021688" y="2453919"/>
                  </a:lnTo>
                  <a:lnTo>
                    <a:pt x="4010757" y="2502596"/>
                  </a:lnTo>
                  <a:lnTo>
                    <a:pt x="3998634" y="2550997"/>
                  </a:lnTo>
                  <a:lnTo>
                    <a:pt x="3985327" y="2599079"/>
                  </a:lnTo>
                  <a:lnTo>
                    <a:pt x="3970843" y="2646828"/>
                  </a:lnTo>
                  <a:lnTo>
                    <a:pt x="3955194" y="2694199"/>
                  </a:lnTo>
                  <a:lnTo>
                    <a:pt x="3938384" y="2741180"/>
                  </a:lnTo>
                  <a:lnTo>
                    <a:pt x="3920429" y="2787726"/>
                  </a:lnTo>
                  <a:lnTo>
                    <a:pt x="3901334" y="2833825"/>
                  </a:lnTo>
                  <a:lnTo>
                    <a:pt x="3881116" y="2879434"/>
                  </a:lnTo>
                  <a:lnTo>
                    <a:pt x="3859783" y="2924540"/>
                  </a:lnTo>
                  <a:lnTo>
                    <a:pt x="3837352" y="2969103"/>
                  </a:lnTo>
                  <a:lnTo>
                    <a:pt x="3813831" y="3013108"/>
                  </a:lnTo>
                  <a:lnTo>
                    <a:pt x="3789240" y="3056516"/>
                  </a:lnTo>
                  <a:lnTo>
                    <a:pt x="3763588" y="3099314"/>
                  </a:lnTo>
                  <a:lnTo>
                    <a:pt x="3736898" y="3141464"/>
                  </a:lnTo>
                  <a:lnTo>
                    <a:pt x="3709176" y="3182951"/>
                  </a:lnTo>
                  <a:lnTo>
                    <a:pt x="3680449" y="3223740"/>
                  </a:lnTo>
                  <a:lnTo>
                    <a:pt x="3650726" y="3263818"/>
                  </a:lnTo>
                  <a:lnTo>
                    <a:pt x="3620033" y="3303148"/>
                  </a:lnTo>
                  <a:lnTo>
                    <a:pt x="3588378" y="3341719"/>
                  </a:lnTo>
                  <a:lnTo>
                    <a:pt x="3555792" y="3379496"/>
                  </a:lnTo>
                  <a:lnTo>
                    <a:pt x="3522283" y="3416467"/>
                  </a:lnTo>
                  <a:lnTo>
                    <a:pt x="3487882" y="3452600"/>
                  </a:lnTo>
                  <a:lnTo>
                    <a:pt x="3452600" y="3487882"/>
                  </a:lnTo>
                  <a:lnTo>
                    <a:pt x="3416468" y="3522283"/>
                  </a:lnTo>
                  <a:lnTo>
                    <a:pt x="3379496" y="3555792"/>
                  </a:lnTo>
                  <a:lnTo>
                    <a:pt x="3341719" y="3588378"/>
                  </a:lnTo>
                  <a:lnTo>
                    <a:pt x="3303149" y="3620032"/>
                  </a:lnTo>
                  <a:lnTo>
                    <a:pt x="3263818" y="3650726"/>
                  </a:lnTo>
                  <a:lnTo>
                    <a:pt x="3223741" y="3680450"/>
                  </a:lnTo>
                  <a:lnTo>
                    <a:pt x="3182952" y="3709176"/>
                  </a:lnTo>
                  <a:lnTo>
                    <a:pt x="3141464" y="3736898"/>
                  </a:lnTo>
                  <a:lnTo>
                    <a:pt x="3099315" y="3763588"/>
                  </a:lnTo>
                  <a:lnTo>
                    <a:pt x="3056517" y="3789240"/>
                  </a:lnTo>
                  <a:lnTo>
                    <a:pt x="3013109" y="3813831"/>
                  </a:lnTo>
                  <a:lnTo>
                    <a:pt x="2969103" y="3837352"/>
                  </a:lnTo>
                  <a:lnTo>
                    <a:pt x="2924541" y="3859783"/>
                  </a:lnTo>
                  <a:lnTo>
                    <a:pt x="2879434" y="3881117"/>
                  </a:lnTo>
                  <a:lnTo>
                    <a:pt x="2833825" y="3901334"/>
                  </a:lnTo>
                  <a:lnTo>
                    <a:pt x="2787726" y="3920428"/>
                  </a:lnTo>
                  <a:lnTo>
                    <a:pt x="2741180" y="3938383"/>
                  </a:lnTo>
                  <a:lnTo>
                    <a:pt x="2694199" y="3955193"/>
                  </a:lnTo>
                  <a:lnTo>
                    <a:pt x="2646828" y="3970843"/>
                  </a:lnTo>
                  <a:lnTo>
                    <a:pt x="2599079" y="3985327"/>
                  </a:lnTo>
                  <a:lnTo>
                    <a:pt x="2550997" y="3998633"/>
                  </a:lnTo>
                  <a:lnTo>
                    <a:pt x="2502596" y="4010757"/>
                  </a:lnTo>
                  <a:lnTo>
                    <a:pt x="2453919" y="4021688"/>
                  </a:lnTo>
                  <a:lnTo>
                    <a:pt x="2404980" y="4031422"/>
                  </a:lnTo>
                  <a:lnTo>
                    <a:pt x="2355825" y="4039952"/>
                  </a:lnTo>
                  <a:lnTo>
                    <a:pt x="2306468" y="4047273"/>
                  </a:lnTo>
                  <a:lnTo>
                    <a:pt x="2256954" y="4053380"/>
                  </a:lnTo>
                  <a:lnTo>
                    <a:pt x="2207298" y="4058271"/>
                  </a:lnTo>
                  <a:lnTo>
                    <a:pt x="2157543" y="4061941"/>
                  </a:lnTo>
                  <a:lnTo>
                    <a:pt x="2107706" y="4064390"/>
                  </a:lnTo>
                  <a:lnTo>
                    <a:pt x="2057832" y="4065614"/>
                  </a:lnTo>
                  <a:lnTo>
                    <a:pt x="2032884" y="4065767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28105" y="5748383"/>
              <a:ext cx="3743112" cy="3727604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1011532" y="5344715"/>
            <a:ext cx="4653915" cy="4652010"/>
            <a:chOff x="1011532" y="5344715"/>
            <a:chExt cx="4653915" cy="4652010"/>
          </a:xfrm>
        </p:grpSpPr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532" y="5344715"/>
              <a:ext cx="4653538" cy="465198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309448" y="5645084"/>
              <a:ext cx="4074160" cy="4074160"/>
            </a:xfrm>
            <a:custGeom>
              <a:avLst/>
              <a:gdLst/>
              <a:ahLst/>
              <a:cxnLst/>
              <a:rect l="l" t="t" r="r" b="b"/>
              <a:pathLst>
                <a:path w="4074160" h="4074159">
                  <a:moveTo>
                    <a:pt x="2036988" y="4073976"/>
                  </a:moveTo>
                  <a:lnTo>
                    <a:pt x="1986997" y="4073362"/>
                  </a:lnTo>
                  <a:lnTo>
                    <a:pt x="1937037" y="4071522"/>
                  </a:lnTo>
                  <a:lnTo>
                    <a:pt x="1887138" y="4068456"/>
                  </a:lnTo>
                  <a:lnTo>
                    <a:pt x="1837328" y="4064167"/>
                  </a:lnTo>
                  <a:lnTo>
                    <a:pt x="1787639" y="4058657"/>
                  </a:lnTo>
                  <a:lnTo>
                    <a:pt x="1738099" y="4051928"/>
                  </a:lnTo>
                  <a:lnTo>
                    <a:pt x="1688740" y="4043986"/>
                  </a:lnTo>
                  <a:lnTo>
                    <a:pt x="1639591" y="4034835"/>
                  </a:lnTo>
                  <a:lnTo>
                    <a:pt x="1590681" y="4024480"/>
                  </a:lnTo>
                  <a:lnTo>
                    <a:pt x="1542040" y="4012929"/>
                  </a:lnTo>
                  <a:lnTo>
                    <a:pt x="1493697" y="4000187"/>
                  </a:lnTo>
                  <a:lnTo>
                    <a:pt x="1445681" y="3986263"/>
                  </a:lnTo>
                  <a:lnTo>
                    <a:pt x="1398022" y="3971164"/>
                  </a:lnTo>
                  <a:lnTo>
                    <a:pt x="1350747" y="3954901"/>
                  </a:lnTo>
                  <a:lnTo>
                    <a:pt x="1303886" y="3937482"/>
                  </a:lnTo>
                  <a:lnTo>
                    <a:pt x="1257466" y="3918919"/>
                  </a:lnTo>
                  <a:lnTo>
                    <a:pt x="1211516" y="3899222"/>
                  </a:lnTo>
                  <a:lnTo>
                    <a:pt x="1166063" y="3878402"/>
                  </a:lnTo>
                  <a:lnTo>
                    <a:pt x="1121134" y="3856474"/>
                  </a:lnTo>
                  <a:lnTo>
                    <a:pt x="1076758" y="3833450"/>
                  </a:lnTo>
                  <a:lnTo>
                    <a:pt x="1032960" y="3809344"/>
                  </a:lnTo>
                  <a:lnTo>
                    <a:pt x="989766" y="3784170"/>
                  </a:lnTo>
                  <a:lnTo>
                    <a:pt x="947204" y="3757944"/>
                  </a:lnTo>
                  <a:lnTo>
                    <a:pt x="905297" y="3730681"/>
                  </a:lnTo>
                  <a:lnTo>
                    <a:pt x="864073" y="3702398"/>
                  </a:lnTo>
                  <a:lnTo>
                    <a:pt x="823555" y="3673111"/>
                  </a:lnTo>
                  <a:lnTo>
                    <a:pt x="783768" y="3642840"/>
                  </a:lnTo>
                  <a:lnTo>
                    <a:pt x="744736" y="3611600"/>
                  </a:lnTo>
                  <a:lnTo>
                    <a:pt x="706482" y="3579413"/>
                  </a:lnTo>
                  <a:lnTo>
                    <a:pt x="669030" y="3546296"/>
                  </a:lnTo>
                  <a:lnTo>
                    <a:pt x="632402" y="3512270"/>
                  </a:lnTo>
                  <a:lnTo>
                    <a:pt x="596619" y="3477356"/>
                  </a:lnTo>
                  <a:lnTo>
                    <a:pt x="561705" y="3441573"/>
                  </a:lnTo>
                  <a:lnTo>
                    <a:pt x="527679" y="3404945"/>
                  </a:lnTo>
                  <a:lnTo>
                    <a:pt x="494562" y="3367493"/>
                  </a:lnTo>
                  <a:lnTo>
                    <a:pt x="462375" y="3329239"/>
                  </a:lnTo>
                  <a:lnTo>
                    <a:pt x="431135" y="3290207"/>
                  </a:lnTo>
                  <a:lnTo>
                    <a:pt x="400863" y="3250419"/>
                  </a:lnTo>
                  <a:lnTo>
                    <a:pt x="371577" y="3209901"/>
                  </a:lnTo>
                  <a:lnTo>
                    <a:pt x="343294" y="3168677"/>
                  </a:lnTo>
                  <a:lnTo>
                    <a:pt x="316031" y="3126771"/>
                  </a:lnTo>
                  <a:lnTo>
                    <a:pt x="289805" y="3084208"/>
                  </a:lnTo>
                  <a:lnTo>
                    <a:pt x="264631" y="3041015"/>
                  </a:lnTo>
                  <a:lnTo>
                    <a:pt x="240525" y="2997217"/>
                  </a:lnTo>
                  <a:lnTo>
                    <a:pt x="217500" y="2952840"/>
                  </a:lnTo>
                  <a:lnTo>
                    <a:pt x="195572" y="2907912"/>
                  </a:lnTo>
                  <a:lnTo>
                    <a:pt x="174753" y="2862459"/>
                  </a:lnTo>
                  <a:lnTo>
                    <a:pt x="155056" y="2816509"/>
                  </a:lnTo>
                  <a:lnTo>
                    <a:pt x="136492" y="2770089"/>
                  </a:lnTo>
                  <a:lnTo>
                    <a:pt x="119074" y="2723228"/>
                  </a:lnTo>
                  <a:lnTo>
                    <a:pt x="102810" y="2675953"/>
                  </a:lnTo>
                  <a:lnTo>
                    <a:pt x="87712" y="2628294"/>
                  </a:lnTo>
                  <a:lnTo>
                    <a:pt x="73787" y="2580278"/>
                  </a:lnTo>
                  <a:lnTo>
                    <a:pt x="61045" y="2531935"/>
                  </a:lnTo>
                  <a:lnTo>
                    <a:pt x="49494" y="2483294"/>
                  </a:lnTo>
                  <a:lnTo>
                    <a:pt x="39140" y="2434384"/>
                  </a:lnTo>
                  <a:lnTo>
                    <a:pt x="29989" y="2385235"/>
                  </a:lnTo>
                  <a:lnTo>
                    <a:pt x="22047" y="2335876"/>
                  </a:lnTo>
                  <a:lnTo>
                    <a:pt x="15319" y="2286336"/>
                  </a:lnTo>
                  <a:lnTo>
                    <a:pt x="9808" y="2236647"/>
                  </a:lnTo>
                  <a:lnTo>
                    <a:pt x="5519" y="2186838"/>
                  </a:lnTo>
                  <a:lnTo>
                    <a:pt x="2453" y="2136938"/>
                  </a:lnTo>
                  <a:lnTo>
                    <a:pt x="613" y="2086978"/>
                  </a:lnTo>
                  <a:lnTo>
                    <a:pt x="0" y="2036988"/>
                  </a:lnTo>
                  <a:lnTo>
                    <a:pt x="153" y="2011989"/>
                  </a:lnTo>
                  <a:lnTo>
                    <a:pt x="1380" y="1962014"/>
                  </a:lnTo>
                  <a:lnTo>
                    <a:pt x="3833" y="1912076"/>
                  </a:lnTo>
                  <a:lnTo>
                    <a:pt x="7510" y="1862222"/>
                  </a:lnTo>
                  <a:lnTo>
                    <a:pt x="12411" y="1812465"/>
                  </a:lnTo>
                  <a:lnTo>
                    <a:pt x="18530" y="1762850"/>
                  </a:lnTo>
                  <a:lnTo>
                    <a:pt x="25867" y="1713394"/>
                  </a:lnTo>
                  <a:lnTo>
                    <a:pt x="34413" y="1664139"/>
                  </a:lnTo>
                  <a:lnTo>
                    <a:pt x="44167" y="1615102"/>
                  </a:lnTo>
                  <a:lnTo>
                    <a:pt x="55120" y="1566327"/>
                  </a:lnTo>
                  <a:lnTo>
                    <a:pt x="67268" y="1517827"/>
                  </a:lnTo>
                  <a:lnTo>
                    <a:pt x="80601" y="1469648"/>
                  </a:lnTo>
                  <a:lnTo>
                    <a:pt x="95115" y="1421803"/>
                  </a:lnTo>
                  <a:lnTo>
                    <a:pt x="110796" y="1374336"/>
                  </a:lnTo>
                  <a:lnTo>
                    <a:pt x="127640" y="1327261"/>
                  </a:lnTo>
                  <a:lnTo>
                    <a:pt x="145631" y="1280621"/>
                  </a:lnTo>
                  <a:lnTo>
                    <a:pt x="164764" y="1234429"/>
                  </a:lnTo>
                  <a:lnTo>
                    <a:pt x="185022" y="1188727"/>
                  </a:lnTo>
                  <a:lnTo>
                    <a:pt x="206399" y="1143530"/>
                  </a:lnTo>
                  <a:lnTo>
                    <a:pt x="228875" y="1098877"/>
                  </a:lnTo>
                  <a:lnTo>
                    <a:pt x="252444" y="1054783"/>
                  </a:lnTo>
                  <a:lnTo>
                    <a:pt x="277084" y="1011288"/>
                  </a:lnTo>
                  <a:lnTo>
                    <a:pt x="302788" y="968403"/>
                  </a:lnTo>
                  <a:lnTo>
                    <a:pt x="329533" y="926169"/>
                  </a:lnTo>
                  <a:lnTo>
                    <a:pt x="357310" y="884597"/>
                  </a:lnTo>
                  <a:lnTo>
                    <a:pt x="386095" y="843726"/>
                  </a:lnTo>
                  <a:lnTo>
                    <a:pt x="415878" y="803567"/>
                  </a:lnTo>
                  <a:lnTo>
                    <a:pt x="446634" y="764158"/>
                  </a:lnTo>
                  <a:lnTo>
                    <a:pt x="478352" y="725509"/>
                  </a:lnTo>
                  <a:lnTo>
                    <a:pt x="511004" y="687656"/>
                  </a:lnTo>
                  <a:lnTo>
                    <a:pt x="544581" y="650610"/>
                  </a:lnTo>
                  <a:lnTo>
                    <a:pt x="579051" y="614405"/>
                  </a:lnTo>
                  <a:lnTo>
                    <a:pt x="614405" y="579051"/>
                  </a:lnTo>
                  <a:lnTo>
                    <a:pt x="650610" y="544581"/>
                  </a:lnTo>
                  <a:lnTo>
                    <a:pt x="687656" y="511004"/>
                  </a:lnTo>
                  <a:lnTo>
                    <a:pt x="725509" y="478352"/>
                  </a:lnTo>
                  <a:lnTo>
                    <a:pt x="764158" y="446634"/>
                  </a:lnTo>
                  <a:lnTo>
                    <a:pt x="803567" y="415878"/>
                  </a:lnTo>
                  <a:lnTo>
                    <a:pt x="843726" y="386095"/>
                  </a:lnTo>
                  <a:lnTo>
                    <a:pt x="884597" y="357310"/>
                  </a:lnTo>
                  <a:lnTo>
                    <a:pt x="926169" y="329533"/>
                  </a:lnTo>
                  <a:lnTo>
                    <a:pt x="968403" y="302788"/>
                  </a:lnTo>
                  <a:lnTo>
                    <a:pt x="1011287" y="277084"/>
                  </a:lnTo>
                  <a:lnTo>
                    <a:pt x="1054783" y="252444"/>
                  </a:lnTo>
                  <a:lnTo>
                    <a:pt x="1098877" y="228875"/>
                  </a:lnTo>
                  <a:lnTo>
                    <a:pt x="1143530" y="206399"/>
                  </a:lnTo>
                  <a:lnTo>
                    <a:pt x="1188727" y="185022"/>
                  </a:lnTo>
                  <a:lnTo>
                    <a:pt x="1234429" y="164764"/>
                  </a:lnTo>
                  <a:lnTo>
                    <a:pt x="1280621" y="145631"/>
                  </a:lnTo>
                  <a:lnTo>
                    <a:pt x="1327261" y="127640"/>
                  </a:lnTo>
                  <a:lnTo>
                    <a:pt x="1374336" y="110796"/>
                  </a:lnTo>
                  <a:lnTo>
                    <a:pt x="1421803" y="95115"/>
                  </a:lnTo>
                  <a:lnTo>
                    <a:pt x="1469648" y="80601"/>
                  </a:lnTo>
                  <a:lnTo>
                    <a:pt x="1517828" y="67268"/>
                  </a:lnTo>
                  <a:lnTo>
                    <a:pt x="1566327" y="55120"/>
                  </a:lnTo>
                  <a:lnTo>
                    <a:pt x="1615102" y="44167"/>
                  </a:lnTo>
                  <a:lnTo>
                    <a:pt x="1664139" y="34413"/>
                  </a:lnTo>
                  <a:lnTo>
                    <a:pt x="1713394" y="25867"/>
                  </a:lnTo>
                  <a:lnTo>
                    <a:pt x="1762850" y="18530"/>
                  </a:lnTo>
                  <a:lnTo>
                    <a:pt x="1812465" y="12411"/>
                  </a:lnTo>
                  <a:lnTo>
                    <a:pt x="1862222" y="7510"/>
                  </a:lnTo>
                  <a:lnTo>
                    <a:pt x="1912076" y="3833"/>
                  </a:lnTo>
                  <a:lnTo>
                    <a:pt x="1962014" y="1380"/>
                  </a:lnTo>
                  <a:lnTo>
                    <a:pt x="2011989" y="153"/>
                  </a:lnTo>
                  <a:lnTo>
                    <a:pt x="2036988" y="0"/>
                  </a:lnTo>
                  <a:lnTo>
                    <a:pt x="2061987" y="153"/>
                  </a:lnTo>
                  <a:lnTo>
                    <a:pt x="2111962" y="1380"/>
                  </a:lnTo>
                  <a:lnTo>
                    <a:pt x="2161899" y="3833"/>
                  </a:lnTo>
                  <a:lnTo>
                    <a:pt x="2211754" y="7510"/>
                  </a:lnTo>
                  <a:lnTo>
                    <a:pt x="2261511" y="12411"/>
                  </a:lnTo>
                  <a:lnTo>
                    <a:pt x="2311125" y="18530"/>
                  </a:lnTo>
                  <a:lnTo>
                    <a:pt x="2360581" y="25867"/>
                  </a:lnTo>
                  <a:lnTo>
                    <a:pt x="2409836" y="34413"/>
                  </a:lnTo>
                  <a:lnTo>
                    <a:pt x="2458873" y="44167"/>
                  </a:lnTo>
                  <a:lnTo>
                    <a:pt x="2507648" y="55120"/>
                  </a:lnTo>
                  <a:lnTo>
                    <a:pt x="2556147" y="67268"/>
                  </a:lnTo>
                  <a:lnTo>
                    <a:pt x="2604327" y="80602"/>
                  </a:lnTo>
                  <a:lnTo>
                    <a:pt x="2652172" y="95115"/>
                  </a:lnTo>
                  <a:lnTo>
                    <a:pt x="2699639" y="110796"/>
                  </a:lnTo>
                  <a:lnTo>
                    <a:pt x="2746714" y="127640"/>
                  </a:lnTo>
                  <a:lnTo>
                    <a:pt x="2793354" y="145631"/>
                  </a:lnTo>
                  <a:lnTo>
                    <a:pt x="2839546" y="164764"/>
                  </a:lnTo>
                  <a:lnTo>
                    <a:pt x="2885248" y="185022"/>
                  </a:lnTo>
                  <a:lnTo>
                    <a:pt x="2930445" y="206399"/>
                  </a:lnTo>
                  <a:lnTo>
                    <a:pt x="2975098" y="228875"/>
                  </a:lnTo>
                  <a:lnTo>
                    <a:pt x="3019192" y="252444"/>
                  </a:lnTo>
                  <a:lnTo>
                    <a:pt x="3062687" y="277084"/>
                  </a:lnTo>
                  <a:lnTo>
                    <a:pt x="3105572" y="302788"/>
                  </a:lnTo>
                  <a:lnTo>
                    <a:pt x="3147806" y="329533"/>
                  </a:lnTo>
                  <a:lnTo>
                    <a:pt x="3189378" y="357310"/>
                  </a:lnTo>
                  <a:lnTo>
                    <a:pt x="3230249" y="386095"/>
                  </a:lnTo>
                  <a:lnTo>
                    <a:pt x="3270408" y="415878"/>
                  </a:lnTo>
                  <a:lnTo>
                    <a:pt x="3309817" y="446634"/>
                  </a:lnTo>
                  <a:lnTo>
                    <a:pt x="3348466" y="478352"/>
                  </a:lnTo>
                  <a:lnTo>
                    <a:pt x="3386319" y="511004"/>
                  </a:lnTo>
                  <a:lnTo>
                    <a:pt x="3423365" y="544581"/>
                  </a:lnTo>
                  <a:lnTo>
                    <a:pt x="3459570" y="579051"/>
                  </a:lnTo>
                  <a:lnTo>
                    <a:pt x="3494924" y="614405"/>
                  </a:lnTo>
                  <a:lnTo>
                    <a:pt x="3529394" y="650610"/>
                  </a:lnTo>
                  <a:lnTo>
                    <a:pt x="3562971" y="687656"/>
                  </a:lnTo>
                  <a:lnTo>
                    <a:pt x="3595623" y="725509"/>
                  </a:lnTo>
                  <a:lnTo>
                    <a:pt x="3627341" y="764158"/>
                  </a:lnTo>
                  <a:lnTo>
                    <a:pt x="3658096" y="803567"/>
                  </a:lnTo>
                  <a:lnTo>
                    <a:pt x="3687880" y="843726"/>
                  </a:lnTo>
                  <a:lnTo>
                    <a:pt x="3716665" y="884597"/>
                  </a:lnTo>
                  <a:lnTo>
                    <a:pt x="3744442" y="926169"/>
                  </a:lnTo>
                  <a:lnTo>
                    <a:pt x="3771187" y="968403"/>
                  </a:lnTo>
                  <a:lnTo>
                    <a:pt x="3796891" y="1011287"/>
                  </a:lnTo>
                  <a:lnTo>
                    <a:pt x="3821531" y="1054783"/>
                  </a:lnTo>
                  <a:lnTo>
                    <a:pt x="3845099" y="1098877"/>
                  </a:lnTo>
                  <a:lnTo>
                    <a:pt x="3867575" y="1143530"/>
                  </a:lnTo>
                  <a:lnTo>
                    <a:pt x="3888952" y="1188727"/>
                  </a:lnTo>
                  <a:lnTo>
                    <a:pt x="3909210" y="1234429"/>
                  </a:lnTo>
                  <a:lnTo>
                    <a:pt x="3928344" y="1280621"/>
                  </a:lnTo>
                  <a:lnTo>
                    <a:pt x="3946335" y="1327261"/>
                  </a:lnTo>
                  <a:lnTo>
                    <a:pt x="3963179" y="1374336"/>
                  </a:lnTo>
                  <a:lnTo>
                    <a:pt x="3978860" y="1421803"/>
                  </a:lnTo>
                  <a:lnTo>
                    <a:pt x="3993373" y="1469648"/>
                  </a:lnTo>
                  <a:lnTo>
                    <a:pt x="4006706" y="1517827"/>
                  </a:lnTo>
                  <a:lnTo>
                    <a:pt x="4018855" y="1566327"/>
                  </a:lnTo>
                  <a:lnTo>
                    <a:pt x="4029808" y="1615102"/>
                  </a:lnTo>
                  <a:lnTo>
                    <a:pt x="4039562" y="1664139"/>
                  </a:lnTo>
                  <a:lnTo>
                    <a:pt x="4048108" y="1713394"/>
                  </a:lnTo>
                  <a:lnTo>
                    <a:pt x="4055444" y="1762850"/>
                  </a:lnTo>
                  <a:lnTo>
                    <a:pt x="4061564" y="1812465"/>
                  </a:lnTo>
                  <a:lnTo>
                    <a:pt x="4066465" y="1862222"/>
                  </a:lnTo>
                  <a:lnTo>
                    <a:pt x="4070142" y="1912076"/>
                  </a:lnTo>
                  <a:lnTo>
                    <a:pt x="4072595" y="1962014"/>
                  </a:lnTo>
                  <a:lnTo>
                    <a:pt x="4073822" y="2011989"/>
                  </a:lnTo>
                  <a:lnTo>
                    <a:pt x="4073976" y="2036988"/>
                  </a:lnTo>
                  <a:lnTo>
                    <a:pt x="4073822" y="2061987"/>
                  </a:lnTo>
                  <a:lnTo>
                    <a:pt x="4072595" y="2111961"/>
                  </a:lnTo>
                  <a:lnTo>
                    <a:pt x="4070142" y="2161899"/>
                  </a:lnTo>
                  <a:lnTo>
                    <a:pt x="4066465" y="2211754"/>
                  </a:lnTo>
                  <a:lnTo>
                    <a:pt x="4061564" y="2261511"/>
                  </a:lnTo>
                  <a:lnTo>
                    <a:pt x="4055444" y="2311125"/>
                  </a:lnTo>
                  <a:lnTo>
                    <a:pt x="4048108" y="2360581"/>
                  </a:lnTo>
                  <a:lnTo>
                    <a:pt x="4039562" y="2409836"/>
                  </a:lnTo>
                  <a:lnTo>
                    <a:pt x="4029807" y="2458873"/>
                  </a:lnTo>
                  <a:lnTo>
                    <a:pt x="4018855" y="2507648"/>
                  </a:lnTo>
                  <a:lnTo>
                    <a:pt x="4006706" y="2556148"/>
                  </a:lnTo>
                  <a:lnTo>
                    <a:pt x="3993373" y="2604327"/>
                  </a:lnTo>
                  <a:lnTo>
                    <a:pt x="3978860" y="2652172"/>
                  </a:lnTo>
                  <a:lnTo>
                    <a:pt x="3963179" y="2699639"/>
                  </a:lnTo>
                  <a:lnTo>
                    <a:pt x="3946335" y="2746714"/>
                  </a:lnTo>
                  <a:lnTo>
                    <a:pt x="3928344" y="2793354"/>
                  </a:lnTo>
                  <a:lnTo>
                    <a:pt x="3909210" y="2839546"/>
                  </a:lnTo>
                  <a:lnTo>
                    <a:pt x="3888952" y="2885247"/>
                  </a:lnTo>
                  <a:lnTo>
                    <a:pt x="3867575" y="2930445"/>
                  </a:lnTo>
                  <a:lnTo>
                    <a:pt x="3845099" y="2975097"/>
                  </a:lnTo>
                  <a:lnTo>
                    <a:pt x="3821531" y="3019191"/>
                  </a:lnTo>
                  <a:lnTo>
                    <a:pt x="3796891" y="3062687"/>
                  </a:lnTo>
                  <a:lnTo>
                    <a:pt x="3771187" y="3105572"/>
                  </a:lnTo>
                  <a:lnTo>
                    <a:pt x="3744442" y="3147806"/>
                  </a:lnTo>
                  <a:lnTo>
                    <a:pt x="3716665" y="3189377"/>
                  </a:lnTo>
                  <a:lnTo>
                    <a:pt x="3687880" y="3230249"/>
                  </a:lnTo>
                  <a:lnTo>
                    <a:pt x="3658096" y="3270407"/>
                  </a:lnTo>
                  <a:lnTo>
                    <a:pt x="3627341" y="3309817"/>
                  </a:lnTo>
                  <a:lnTo>
                    <a:pt x="3595623" y="3348466"/>
                  </a:lnTo>
                  <a:lnTo>
                    <a:pt x="3562971" y="3386319"/>
                  </a:lnTo>
                  <a:lnTo>
                    <a:pt x="3529394" y="3423365"/>
                  </a:lnTo>
                  <a:lnTo>
                    <a:pt x="3494924" y="3459570"/>
                  </a:lnTo>
                  <a:lnTo>
                    <a:pt x="3459570" y="3494924"/>
                  </a:lnTo>
                  <a:lnTo>
                    <a:pt x="3423365" y="3529394"/>
                  </a:lnTo>
                  <a:lnTo>
                    <a:pt x="3386319" y="3562971"/>
                  </a:lnTo>
                  <a:lnTo>
                    <a:pt x="3348466" y="3595623"/>
                  </a:lnTo>
                  <a:lnTo>
                    <a:pt x="3309817" y="3627341"/>
                  </a:lnTo>
                  <a:lnTo>
                    <a:pt x="3270408" y="3658096"/>
                  </a:lnTo>
                  <a:lnTo>
                    <a:pt x="3230249" y="3687880"/>
                  </a:lnTo>
                  <a:lnTo>
                    <a:pt x="3189378" y="3716665"/>
                  </a:lnTo>
                  <a:lnTo>
                    <a:pt x="3147806" y="3744442"/>
                  </a:lnTo>
                  <a:lnTo>
                    <a:pt x="3105572" y="3771187"/>
                  </a:lnTo>
                  <a:lnTo>
                    <a:pt x="3062687" y="3796891"/>
                  </a:lnTo>
                  <a:lnTo>
                    <a:pt x="3019192" y="3821531"/>
                  </a:lnTo>
                  <a:lnTo>
                    <a:pt x="2975098" y="3845099"/>
                  </a:lnTo>
                  <a:lnTo>
                    <a:pt x="2930445" y="3867575"/>
                  </a:lnTo>
                  <a:lnTo>
                    <a:pt x="2885248" y="3888952"/>
                  </a:lnTo>
                  <a:lnTo>
                    <a:pt x="2839546" y="3909210"/>
                  </a:lnTo>
                  <a:lnTo>
                    <a:pt x="2793354" y="3928343"/>
                  </a:lnTo>
                  <a:lnTo>
                    <a:pt x="2746714" y="3946334"/>
                  </a:lnTo>
                  <a:lnTo>
                    <a:pt x="2699639" y="3963178"/>
                  </a:lnTo>
                  <a:lnTo>
                    <a:pt x="2652172" y="3978859"/>
                  </a:lnTo>
                  <a:lnTo>
                    <a:pt x="2604327" y="3993373"/>
                  </a:lnTo>
                  <a:lnTo>
                    <a:pt x="2556147" y="4006706"/>
                  </a:lnTo>
                  <a:lnTo>
                    <a:pt x="2507648" y="4018854"/>
                  </a:lnTo>
                  <a:lnTo>
                    <a:pt x="2458873" y="4029807"/>
                  </a:lnTo>
                  <a:lnTo>
                    <a:pt x="2409836" y="4039562"/>
                  </a:lnTo>
                  <a:lnTo>
                    <a:pt x="2360582" y="4048108"/>
                  </a:lnTo>
                  <a:lnTo>
                    <a:pt x="2311125" y="4055444"/>
                  </a:lnTo>
                  <a:lnTo>
                    <a:pt x="2261511" y="4061564"/>
                  </a:lnTo>
                  <a:lnTo>
                    <a:pt x="2211754" y="4066464"/>
                  </a:lnTo>
                  <a:lnTo>
                    <a:pt x="2161899" y="4070142"/>
                  </a:lnTo>
                  <a:lnTo>
                    <a:pt x="2111962" y="4072595"/>
                  </a:lnTo>
                  <a:lnTo>
                    <a:pt x="2061987" y="4073822"/>
                  </a:lnTo>
                  <a:lnTo>
                    <a:pt x="2036988" y="4073976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86725" y="5801067"/>
              <a:ext cx="3733825" cy="3747404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12769500" y="5402762"/>
            <a:ext cx="4644390" cy="4643120"/>
            <a:chOff x="12769500" y="5402762"/>
            <a:chExt cx="4644390" cy="4643120"/>
          </a:xfrm>
        </p:grpSpPr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69500" y="5402762"/>
              <a:ext cx="4644162" cy="4642614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3066816" y="5702525"/>
              <a:ext cx="4065904" cy="4065904"/>
            </a:xfrm>
            <a:custGeom>
              <a:avLst/>
              <a:gdLst/>
              <a:ahLst/>
              <a:cxnLst/>
              <a:rect l="l" t="t" r="r" b="b"/>
              <a:pathLst>
                <a:path w="4065905" h="4065904">
                  <a:moveTo>
                    <a:pt x="2032884" y="4065767"/>
                  </a:moveTo>
                  <a:lnTo>
                    <a:pt x="1982994" y="4065155"/>
                  </a:lnTo>
                  <a:lnTo>
                    <a:pt x="1933134" y="4063318"/>
                  </a:lnTo>
                  <a:lnTo>
                    <a:pt x="1883335" y="4060259"/>
                  </a:lnTo>
                  <a:lnTo>
                    <a:pt x="1833626" y="4055978"/>
                  </a:lnTo>
                  <a:lnTo>
                    <a:pt x="1784037" y="4050479"/>
                  </a:lnTo>
                  <a:lnTo>
                    <a:pt x="1734597" y="4043764"/>
                  </a:lnTo>
                  <a:lnTo>
                    <a:pt x="1685338" y="4035838"/>
                  </a:lnTo>
                  <a:lnTo>
                    <a:pt x="1636287" y="4026705"/>
                  </a:lnTo>
                  <a:lnTo>
                    <a:pt x="1587476" y="4016372"/>
                  </a:lnTo>
                  <a:lnTo>
                    <a:pt x="1538933" y="4004844"/>
                  </a:lnTo>
                  <a:lnTo>
                    <a:pt x="1490687" y="3992128"/>
                  </a:lnTo>
                  <a:lnTo>
                    <a:pt x="1442768" y="3978231"/>
                  </a:lnTo>
                  <a:lnTo>
                    <a:pt x="1395205" y="3963163"/>
                  </a:lnTo>
                  <a:lnTo>
                    <a:pt x="1348025" y="3946932"/>
                  </a:lnTo>
                  <a:lnTo>
                    <a:pt x="1301258" y="3929549"/>
                  </a:lnTo>
                  <a:lnTo>
                    <a:pt x="1254932" y="3911023"/>
                  </a:lnTo>
                  <a:lnTo>
                    <a:pt x="1209075" y="3891365"/>
                  </a:lnTo>
                  <a:lnTo>
                    <a:pt x="1163713" y="3870588"/>
                  </a:lnTo>
                  <a:lnTo>
                    <a:pt x="1118876" y="3848704"/>
                  </a:lnTo>
                  <a:lnTo>
                    <a:pt x="1074588" y="3825726"/>
                  </a:lnTo>
                  <a:lnTo>
                    <a:pt x="1030878" y="3801669"/>
                  </a:lnTo>
                  <a:lnTo>
                    <a:pt x="987772" y="3776546"/>
                  </a:lnTo>
                  <a:lnTo>
                    <a:pt x="945295" y="3750372"/>
                  </a:lnTo>
                  <a:lnTo>
                    <a:pt x="903473" y="3723164"/>
                  </a:lnTo>
                  <a:lnTo>
                    <a:pt x="862332" y="3694938"/>
                  </a:lnTo>
                  <a:lnTo>
                    <a:pt x="821896" y="3665711"/>
                  </a:lnTo>
                  <a:lnTo>
                    <a:pt x="782189" y="3635500"/>
                  </a:lnTo>
                  <a:lnTo>
                    <a:pt x="743235" y="3604324"/>
                  </a:lnTo>
                  <a:lnTo>
                    <a:pt x="705059" y="3572201"/>
                  </a:lnTo>
                  <a:lnTo>
                    <a:pt x="667682" y="3539151"/>
                  </a:lnTo>
                  <a:lnTo>
                    <a:pt x="631127" y="3505193"/>
                  </a:lnTo>
                  <a:lnTo>
                    <a:pt x="595417" y="3470349"/>
                  </a:lnTo>
                  <a:lnTo>
                    <a:pt x="560573" y="3434639"/>
                  </a:lnTo>
                  <a:lnTo>
                    <a:pt x="526616" y="3398085"/>
                  </a:lnTo>
                  <a:lnTo>
                    <a:pt x="493566" y="3360708"/>
                  </a:lnTo>
                  <a:lnTo>
                    <a:pt x="461443" y="3322531"/>
                  </a:lnTo>
                  <a:lnTo>
                    <a:pt x="430267" y="3283577"/>
                  </a:lnTo>
                  <a:lnTo>
                    <a:pt x="400056" y="3243870"/>
                  </a:lnTo>
                  <a:lnTo>
                    <a:pt x="370828" y="3203434"/>
                  </a:lnTo>
                  <a:lnTo>
                    <a:pt x="342602" y="3162292"/>
                  </a:lnTo>
                  <a:lnTo>
                    <a:pt x="315394" y="3120471"/>
                  </a:lnTo>
                  <a:lnTo>
                    <a:pt x="289221" y="3077994"/>
                  </a:lnTo>
                  <a:lnTo>
                    <a:pt x="264097" y="3034888"/>
                  </a:lnTo>
                  <a:lnTo>
                    <a:pt x="240040" y="2991178"/>
                  </a:lnTo>
                  <a:lnTo>
                    <a:pt x="217062" y="2946891"/>
                  </a:lnTo>
                  <a:lnTo>
                    <a:pt x="195178" y="2902053"/>
                  </a:lnTo>
                  <a:lnTo>
                    <a:pt x="174401" y="2856691"/>
                  </a:lnTo>
                  <a:lnTo>
                    <a:pt x="154744" y="2810834"/>
                  </a:lnTo>
                  <a:lnTo>
                    <a:pt x="136217" y="2764508"/>
                  </a:lnTo>
                  <a:lnTo>
                    <a:pt x="118834" y="2717741"/>
                  </a:lnTo>
                  <a:lnTo>
                    <a:pt x="102603" y="2670562"/>
                  </a:lnTo>
                  <a:lnTo>
                    <a:pt x="87535" y="2622998"/>
                  </a:lnTo>
                  <a:lnTo>
                    <a:pt x="73638" y="2575079"/>
                  </a:lnTo>
                  <a:lnTo>
                    <a:pt x="60922" y="2526833"/>
                  </a:lnTo>
                  <a:lnTo>
                    <a:pt x="49394" y="2478290"/>
                  </a:lnTo>
                  <a:lnTo>
                    <a:pt x="39061" y="2429479"/>
                  </a:lnTo>
                  <a:lnTo>
                    <a:pt x="29928" y="2380429"/>
                  </a:lnTo>
                  <a:lnTo>
                    <a:pt x="22002" y="2331169"/>
                  </a:lnTo>
                  <a:lnTo>
                    <a:pt x="15288" y="2281730"/>
                  </a:lnTo>
                  <a:lnTo>
                    <a:pt x="9788" y="2232141"/>
                  </a:lnTo>
                  <a:lnTo>
                    <a:pt x="5508" y="2182432"/>
                  </a:lnTo>
                  <a:lnTo>
                    <a:pt x="2448" y="2132632"/>
                  </a:lnTo>
                  <a:lnTo>
                    <a:pt x="612" y="2082773"/>
                  </a:lnTo>
                  <a:lnTo>
                    <a:pt x="0" y="2032884"/>
                  </a:lnTo>
                  <a:lnTo>
                    <a:pt x="153" y="2007935"/>
                  </a:lnTo>
                  <a:lnTo>
                    <a:pt x="1377" y="1958061"/>
                  </a:lnTo>
                  <a:lnTo>
                    <a:pt x="3825" y="1908224"/>
                  </a:lnTo>
                  <a:lnTo>
                    <a:pt x="7495" y="1858470"/>
                  </a:lnTo>
                  <a:lnTo>
                    <a:pt x="12386" y="1808813"/>
                  </a:lnTo>
                  <a:lnTo>
                    <a:pt x="18493" y="1759298"/>
                  </a:lnTo>
                  <a:lnTo>
                    <a:pt x="25814" y="1709941"/>
                  </a:lnTo>
                  <a:lnTo>
                    <a:pt x="34344" y="1660786"/>
                  </a:lnTo>
                  <a:lnTo>
                    <a:pt x="44078" y="1611848"/>
                  </a:lnTo>
                  <a:lnTo>
                    <a:pt x="55009" y="1563171"/>
                  </a:lnTo>
                  <a:lnTo>
                    <a:pt x="67133" y="1514769"/>
                  </a:lnTo>
                  <a:lnTo>
                    <a:pt x="80439" y="1466687"/>
                  </a:lnTo>
                  <a:lnTo>
                    <a:pt x="94923" y="1418938"/>
                  </a:lnTo>
                  <a:lnTo>
                    <a:pt x="110573" y="1371567"/>
                  </a:lnTo>
                  <a:lnTo>
                    <a:pt x="127383" y="1324587"/>
                  </a:lnTo>
                  <a:lnTo>
                    <a:pt x="145338" y="1278040"/>
                  </a:lnTo>
                  <a:lnTo>
                    <a:pt x="164432" y="1231942"/>
                  </a:lnTo>
                  <a:lnTo>
                    <a:pt x="184650" y="1186332"/>
                  </a:lnTo>
                  <a:lnTo>
                    <a:pt x="205983" y="1141226"/>
                  </a:lnTo>
                  <a:lnTo>
                    <a:pt x="228414" y="1096663"/>
                  </a:lnTo>
                  <a:lnTo>
                    <a:pt x="251935" y="1052658"/>
                  </a:lnTo>
                  <a:lnTo>
                    <a:pt x="276526" y="1009250"/>
                  </a:lnTo>
                  <a:lnTo>
                    <a:pt x="302178" y="966452"/>
                  </a:lnTo>
                  <a:lnTo>
                    <a:pt x="328869" y="924303"/>
                  </a:lnTo>
                  <a:lnTo>
                    <a:pt x="356590" y="882815"/>
                  </a:lnTo>
                  <a:lnTo>
                    <a:pt x="385317" y="842026"/>
                  </a:lnTo>
                  <a:lnTo>
                    <a:pt x="415040" y="801948"/>
                  </a:lnTo>
                  <a:lnTo>
                    <a:pt x="445734" y="762618"/>
                  </a:lnTo>
                  <a:lnTo>
                    <a:pt x="477388" y="724047"/>
                  </a:lnTo>
                  <a:lnTo>
                    <a:pt x="509975" y="686270"/>
                  </a:lnTo>
                  <a:lnTo>
                    <a:pt x="543484" y="649299"/>
                  </a:lnTo>
                  <a:lnTo>
                    <a:pt x="577884" y="613167"/>
                  </a:lnTo>
                  <a:lnTo>
                    <a:pt x="613167" y="577884"/>
                  </a:lnTo>
                  <a:lnTo>
                    <a:pt x="649299" y="543484"/>
                  </a:lnTo>
                  <a:lnTo>
                    <a:pt x="686270" y="509975"/>
                  </a:lnTo>
                  <a:lnTo>
                    <a:pt x="724047" y="477388"/>
                  </a:lnTo>
                  <a:lnTo>
                    <a:pt x="762618" y="445734"/>
                  </a:lnTo>
                  <a:lnTo>
                    <a:pt x="801948" y="415040"/>
                  </a:lnTo>
                  <a:lnTo>
                    <a:pt x="842026" y="385317"/>
                  </a:lnTo>
                  <a:lnTo>
                    <a:pt x="882815" y="356590"/>
                  </a:lnTo>
                  <a:lnTo>
                    <a:pt x="924302" y="328869"/>
                  </a:lnTo>
                  <a:lnTo>
                    <a:pt x="966452" y="302178"/>
                  </a:lnTo>
                  <a:lnTo>
                    <a:pt x="1009250" y="276526"/>
                  </a:lnTo>
                  <a:lnTo>
                    <a:pt x="1052658" y="251935"/>
                  </a:lnTo>
                  <a:lnTo>
                    <a:pt x="1096663" y="228414"/>
                  </a:lnTo>
                  <a:lnTo>
                    <a:pt x="1141226" y="205983"/>
                  </a:lnTo>
                  <a:lnTo>
                    <a:pt x="1186332" y="184650"/>
                  </a:lnTo>
                  <a:lnTo>
                    <a:pt x="1231941" y="164432"/>
                  </a:lnTo>
                  <a:lnTo>
                    <a:pt x="1278040" y="145338"/>
                  </a:lnTo>
                  <a:lnTo>
                    <a:pt x="1324587" y="127383"/>
                  </a:lnTo>
                  <a:lnTo>
                    <a:pt x="1371567" y="110573"/>
                  </a:lnTo>
                  <a:lnTo>
                    <a:pt x="1418939" y="94923"/>
                  </a:lnTo>
                  <a:lnTo>
                    <a:pt x="1466687" y="80439"/>
                  </a:lnTo>
                  <a:lnTo>
                    <a:pt x="1514769" y="67133"/>
                  </a:lnTo>
                  <a:lnTo>
                    <a:pt x="1563171" y="55009"/>
                  </a:lnTo>
                  <a:lnTo>
                    <a:pt x="1611848" y="44078"/>
                  </a:lnTo>
                  <a:lnTo>
                    <a:pt x="1660786" y="34344"/>
                  </a:lnTo>
                  <a:lnTo>
                    <a:pt x="1709941" y="25814"/>
                  </a:lnTo>
                  <a:lnTo>
                    <a:pt x="1759298" y="18493"/>
                  </a:lnTo>
                  <a:lnTo>
                    <a:pt x="1808813" y="12386"/>
                  </a:lnTo>
                  <a:lnTo>
                    <a:pt x="1858469" y="7495"/>
                  </a:lnTo>
                  <a:lnTo>
                    <a:pt x="1908224" y="3825"/>
                  </a:lnTo>
                  <a:lnTo>
                    <a:pt x="1958060" y="1377"/>
                  </a:lnTo>
                  <a:lnTo>
                    <a:pt x="2007935" y="153"/>
                  </a:lnTo>
                  <a:lnTo>
                    <a:pt x="2032884" y="0"/>
                  </a:lnTo>
                  <a:lnTo>
                    <a:pt x="2057832" y="153"/>
                  </a:lnTo>
                  <a:lnTo>
                    <a:pt x="2107706" y="1377"/>
                  </a:lnTo>
                  <a:lnTo>
                    <a:pt x="2157543" y="3825"/>
                  </a:lnTo>
                  <a:lnTo>
                    <a:pt x="2207297" y="7495"/>
                  </a:lnTo>
                  <a:lnTo>
                    <a:pt x="2256954" y="12386"/>
                  </a:lnTo>
                  <a:lnTo>
                    <a:pt x="2306468" y="18493"/>
                  </a:lnTo>
                  <a:lnTo>
                    <a:pt x="2355825" y="25814"/>
                  </a:lnTo>
                  <a:lnTo>
                    <a:pt x="2404980" y="34344"/>
                  </a:lnTo>
                  <a:lnTo>
                    <a:pt x="2453919" y="44078"/>
                  </a:lnTo>
                  <a:lnTo>
                    <a:pt x="2502596" y="55009"/>
                  </a:lnTo>
                  <a:lnTo>
                    <a:pt x="2550997" y="67133"/>
                  </a:lnTo>
                  <a:lnTo>
                    <a:pt x="2599079" y="80439"/>
                  </a:lnTo>
                  <a:lnTo>
                    <a:pt x="2646828" y="94923"/>
                  </a:lnTo>
                  <a:lnTo>
                    <a:pt x="2694199" y="110573"/>
                  </a:lnTo>
                  <a:lnTo>
                    <a:pt x="2741180" y="127383"/>
                  </a:lnTo>
                  <a:lnTo>
                    <a:pt x="2787726" y="145338"/>
                  </a:lnTo>
                  <a:lnTo>
                    <a:pt x="2833825" y="164432"/>
                  </a:lnTo>
                  <a:lnTo>
                    <a:pt x="2879434" y="184650"/>
                  </a:lnTo>
                  <a:lnTo>
                    <a:pt x="2924541" y="205983"/>
                  </a:lnTo>
                  <a:lnTo>
                    <a:pt x="2969103" y="228414"/>
                  </a:lnTo>
                  <a:lnTo>
                    <a:pt x="3013109" y="251935"/>
                  </a:lnTo>
                  <a:lnTo>
                    <a:pt x="3056517" y="276526"/>
                  </a:lnTo>
                  <a:lnTo>
                    <a:pt x="3099315" y="302178"/>
                  </a:lnTo>
                  <a:lnTo>
                    <a:pt x="3141464" y="328869"/>
                  </a:lnTo>
                  <a:lnTo>
                    <a:pt x="3182952" y="356590"/>
                  </a:lnTo>
                  <a:lnTo>
                    <a:pt x="3223741" y="385317"/>
                  </a:lnTo>
                  <a:lnTo>
                    <a:pt x="3263818" y="415040"/>
                  </a:lnTo>
                  <a:lnTo>
                    <a:pt x="3303149" y="445734"/>
                  </a:lnTo>
                  <a:lnTo>
                    <a:pt x="3341719" y="477388"/>
                  </a:lnTo>
                  <a:lnTo>
                    <a:pt x="3379496" y="509975"/>
                  </a:lnTo>
                  <a:lnTo>
                    <a:pt x="3416468" y="543484"/>
                  </a:lnTo>
                  <a:lnTo>
                    <a:pt x="3452600" y="577884"/>
                  </a:lnTo>
                  <a:lnTo>
                    <a:pt x="3487882" y="613167"/>
                  </a:lnTo>
                  <a:lnTo>
                    <a:pt x="3522283" y="649299"/>
                  </a:lnTo>
                  <a:lnTo>
                    <a:pt x="3555792" y="686270"/>
                  </a:lnTo>
                  <a:lnTo>
                    <a:pt x="3588378" y="724047"/>
                  </a:lnTo>
                  <a:lnTo>
                    <a:pt x="3620033" y="762618"/>
                  </a:lnTo>
                  <a:lnTo>
                    <a:pt x="3650726" y="801948"/>
                  </a:lnTo>
                  <a:lnTo>
                    <a:pt x="3680449" y="842026"/>
                  </a:lnTo>
                  <a:lnTo>
                    <a:pt x="3709176" y="882815"/>
                  </a:lnTo>
                  <a:lnTo>
                    <a:pt x="3736898" y="924302"/>
                  </a:lnTo>
                  <a:lnTo>
                    <a:pt x="3763588" y="966452"/>
                  </a:lnTo>
                  <a:lnTo>
                    <a:pt x="3789240" y="1009250"/>
                  </a:lnTo>
                  <a:lnTo>
                    <a:pt x="3813831" y="1052658"/>
                  </a:lnTo>
                  <a:lnTo>
                    <a:pt x="3837352" y="1096663"/>
                  </a:lnTo>
                  <a:lnTo>
                    <a:pt x="3859783" y="1141226"/>
                  </a:lnTo>
                  <a:lnTo>
                    <a:pt x="3881116" y="1186332"/>
                  </a:lnTo>
                  <a:lnTo>
                    <a:pt x="3901334" y="1231941"/>
                  </a:lnTo>
                  <a:lnTo>
                    <a:pt x="3920429" y="1278040"/>
                  </a:lnTo>
                  <a:lnTo>
                    <a:pt x="3938384" y="1324587"/>
                  </a:lnTo>
                  <a:lnTo>
                    <a:pt x="3955194" y="1371567"/>
                  </a:lnTo>
                  <a:lnTo>
                    <a:pt x="3970843" y="1418938"/>
                  </a:lnTo>
                  <a:lnTo>
                    <a:pt x="3985327" y="1466687"/>
                  </a:lnTo>
                  <a:lnTo>
                    <a:pt x="3998634" y="1514769"/>
                  </a:lnTo>
                  <a:lnTo>
                    <a:pt x="4010757" y="1563171"/>
                  </a:lnTo>
                  <a:lnTo>
                    <a:pt x="4021688" y="1611848"/>
                  </a:lnTo>
                  <a:lnTo>
                    <a:pt x="4031423" y="1660786"/>
                  </a:lnTo>
                  <a:lnTo>
                    <a:pt x="4039952" y="1709941"/>
                  </a:lnTo>
                  <a:lnTo>
                    <a:pt x="4047273" y="1759298"/>
                  </a:lnTo>
                  <a:lnTo>
                    <a:pt x="4053380" y="1808813"/>
                  </a:lnTo>
                  <a:lnTo>
                    <a:pt x="4058271" y="1858470"/>
                  </a:lnTo>
                  <a:lnTo>
                    <a:pt x="4061941" y="1908224"/>
                  </a:lnTo>
                  <a:lnTo>
                    <a:pt x="4064390" y="1958061"/>
                  </a:lnTo>
                  <a:lnTo>
                    <a:pt x="4065614" y="2007935"/>
                  </a:lnTo>
                  <a:lnTo>
                    <a:pt x="4065767" y="2032884"/>
                  </a:lnTo>
                  <a:lnTo>
                    <a:pt x="4065614" y="2057832"/>
                  </a:lnTo>
                  <a:lnTo>
                    <a:pt x="4064390" y="2107706"/>
                  </a:lnTo>
                  <a:lnTo>
                    <a:pt x="4061941" y="2157543"/>
                  </a:lnTo>
                  <a:lnTo>
                    <a:pt x="4058271" y="2207297"/>
                  </a:lnTo>
                  <a:lnTo>
                    <a:pt x="4053380" y="2256954"/>
                  </a:lnTo>
                  <a:lnTo>
                    <a:pt x="4047273" y="2306468"/>
                  </a:lnTo>
                  <a:lnTo>
                    <a:pt x="4039951" y="2355825"/>
                  </a:lnTo>
                  <a:lnTo>
                    <a:pt x="4031422" y="2404980"/>
                  </a:lnTo>
                  <a:lnTo>
                    <a:pt x="4021688" y="2453919"/>
                  </a:lnTo>
                  <a:lnTo>
                    <a:pt x="4010757" y="2502596"/>
                  </a:lnTo>
                  <a:lnTo>
                    <a:pt x="3998634" y="2550997"/>
                  </a:lnTo>
                  <a:lnTo>
                    <a:pt x="3985327" y="2599079"/>
                  </a:lnTo>
                  <a:lnTo>
                    <a:pt x="3970843" y="2646828"/>
                  </a:lnTo>
                  <a:lnTo>
                    <a:pt x="3955194" y="2694199"/>
                  </a:lnTo>
                  <a:lnTo>
                    <a:pt x="3938384" y="2741180"/>
                  </a:lnTo>
                  <a:lnTo>
                    <a:pt x="3920429" y="2787726"/>
                  </a:lnTo>
                  <a:lnTo>
                    <a:pt x="3901334" y="2833825"/>
                  </a:lnTo>
                  <a:lnTo>
                    <a:pt x="3881116" y="2879434"/>
                  </a:lnTo>
                  <a:lnTo>
                    <a:pt x="3859783" y="2924540"/>
                  </a:lnTo>
                  <a:lnTo>
                    <a:pt x="3837352" y="2969103"/>
                  </a:lnTo>
                  <a:lnTo>
                    <a:pt x="3813831" y="3013108"/>
                  </a:lnTo>
                  <a:lnTo>
                    <a:pt x="3789240" y="3056516"/>
                  </a:lnTo>
                  <a:lnTo>
                    <a:pt x="3763588" y="3099314"/>
                  </a:lnTo>
                  <a:lnTo>
                    <a:pt x="3736898" y="3141464"/>
                  </a:lnTo>
                  <a:lnTo>
                    <a:pt x="3709176" y="3182951"/>
                  </a:lnTo>
                  <a:lnTo>
                    <a:pt x="3680449" y="3223740"/>
                  </a:lnTo>
                  <a:lnTo>
                    <a:pt x="3650726" y="3263818"/>
                  </a:lnTo>
                  <a:lnTo>
                    <a:pt x="3620033" y="3303148"/>
                  </a:lnTo>
                  <a:lnTo>
                    <a:pt x="3588378" y="3341719"/>
                  </a:lnTo>
                  <a:lnTo>
                    <a:pt x="3555792" y="3379496"/>
                  </a:lnTo>
                  <a:lnTo>
                    <a:pt x="3522283" y="3416467"/>
                  </a:lnTo>
                  <a:lnTo>
                    <a:pt x="3487882" y="3452600"/>
                  </a:lnTo>
                  <a:lnTo>
                    <a:pt x="3452600" y="3487882"/>
                  </a:lnTo>
                  <a:lnTo>
                    <a:pt x="3416468" y="3522283"/>
                  </a:lnTo>
                  <a:lnTo>
                    <a:pt x="3379496" y="3555792"/>
                  </a:lnTo>
                  <a:lnTo>
                    <a:pt x="3341719" y="3588378"/>
                  </a:lnTo>
                  <a:lnTo>
                    <a:pt x="3303149" y="3620032"/>
                  </a:lnTo>
                  <a:lnTo>
                    <a:pt x="3263818" y="3650726"/>
                  </a:lnTo>
                  <a:lnTo>
                    <a:pt x="3223741" y="3680450"/>
                  </a:lnTo>
                  <a:lnTo>
                    <a:pt x="3182952" y="3709176"/>
                  </a:lnTo>
                  <a:lnTo>
                    <a:pt x="3141464" y="3736898"/>
                  </a:lnTo>
                  <a:lnTo>
                    <a:pt x="3099315" y="3763588"/>
                  </a:lnTo>
                  <a:lnTo>
                    <a:pt x="3056517" y="3789240"/>
                  </a:lnTo>
                  <a:lnTo>
                    <a:pt x="3013109" y="3813831"/>
                  </a:lnTo>
                  <a:lnTo>
                    <a:pt x="2969103" y="3837352"/>
                  </a:lnTo>
                  <a:lnTo>
                    <a:pt x="2924541" y="3859783"/>
                  </a:lnTo>
                  <a:lnTo>
                    <a:pt x="2879434" y="3881117"/>
                  </a:lnTo>
                  <a:lnTo>
                    <a:pt x="2833825" y="3901334"/>
                  </a:lnTo>
                  <a:lnTo>
                    <a:pt x="2787726" y="3920428"/>
                  </a:lnTo>
                  <a:lnTo>
                    <a:pt x="2741180" y="3938383"/>
                  </a:lnTo>
                  <a:lnTo>
                    <a:pt x="2694199" y="3955193"/>
                  </a:lnTo>
                  <a:lnTo>
                    <a:pt x="2646828" y="3970843"/>
                  </a:lnTo>
                  <a:lnTo>
                    <a:pt x="2599079" y="3985327"/>
                  </a:lnTo>
                  <a:lnTo>
                    <a:pt x="2550997" y="3998633"/>
                  </a:lnTo>
                  <a:lnTo>
                    <a:pt x="2502596" y="4010757"/>
                  </a:lnTo>
                  <a:lnTo>
                    <a:pt x="2453919" y="4021688"/>
                  </a:lnTo>
                  <a:lnTo>
                    <a:pt x="2404980" y="4031422"/>
                  </a:lnTo>
                  <a:lnTo>
                    <a:pt x="2355825" y="4039952"/>
                  </a:lnTo>
                  <a:lnTo>
                    <a:pt x="2306468" y="4047273"/>
                  </a:lnTo>
                  <a:lnTo>
                    <a:pt x="2256954" y="4053380"/>
                  </a:lnTo>
                  <a:lnTo>
                    <a:pt x="2207298" y="4058271"/>
                  </a:lnTo>
                  <a:lnTo>
                    <a:pt x="2157543" y="4061941"/>
                  </a:lnTo>
                  <a:lnTo>
                    <a:pt x="2107706" y="4064390"/>
                  </a:lnTo>
                  <a:lnTo>
                    <a:pt x="2057832" y="4065614"/>
                  </a:lnTo>
                  <a:lnTo>
                    <a:pt x="2032884" y="4065767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26925" y="5867563"/>
              <a:ext cx="3743113" cy="3730485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1578201" y="5015350"/>
            <a:ext cx="337756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9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r>
              <a:rPr dirty="0" sz="2250" spc="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50">
                <a:solidFill>
                  <a:srgbClr val="173F66"/>
                </a:solidFill>
                <a:latin typeface="Times New Roman"/>
                <a:cs typeface="Times New Roman"/>
              </a:rPr>
              <a:t>Testing</a:t>
            </a:r>
            <a:r>
              <a:rPr dirty="0" sz="2250" spc="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65">
                <a:solidFill>
                  <a:srgbClr val="173F66"/>
                </a:solidFill>
                <a:latin typeface="Times New Roman"/>
                <a:cs typeface="Times New Roman"/>
              </a:rPr>
              <a:t>Power</a:t>
            </a:r>
            <a:r>
              <a:rPr dirty="0" sz="2250" spc="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45">
                <a:solidFill>
                  <a:srgbClr val="173F66"/>
                </a:solidFill>
                <a:latin typeface="Times New Roman"/>
                <a:cs typeface="Times New Roman"/>
              </a:rPr>
              <a:t>Supply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847509" y="4991898"/>
            <a:ext cx="212725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90">
                <a:solidFill>
                  <a:srgbClr val="173F66"/>
                </a:solidFill>
                <a:latin typeface="Times New Roman"/>
                <a:cs typeface="Times New Roman"/>
              </a:rPr>
              <a:t>Fuse</a:t>
            </a:r>
            <a:r>
              <a:rPr dirty="0" sz="2250" spc="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50">
                <a:solidFill>
                  <a:srgbClr val="173F66"/>
                </a:solidFill>
                <a:latin typeface="Times New Roman"/>
                <a:cs typeface="Times New Roman"/>
              </a:rPr>
              <a:t>Testing</a:t>
            </a:r>
            <a:r>
              <a:rPr dirty="0" sz="2250" spc="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20">
                <a:solidFill>
                  <a:srgbClr val="173F66"/>
                </a:solidFill>
                <a:latin typeface="Times New Roman"/>
                <a:cs typeface="Times New Roman"/>
              </a:rPr>
              <a:t>Jigs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3051612" y="5015252"/>
            <a:ext cx="396367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75">
                <a:solidFill>
                  <a:srgbClr val="173F66"/>
                </a:solidFill>
                <a:latin typeface="Times New Roman"/>
                <a:cs typeface="Times New Roman"/>
              </a:rPr>
              <a:t>Insertion</a:t>
            </a:r>
            <a:r>
              <a:rPr dirty="0" sz="22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>
                <a:solidFill>
                  <a:srgbClr val="173F66"/>
                </a:solidFill>
                <a:latin typeface="Times New Roman"/>
                <a:cs typeface="Times New Roman"/>
              </a:rPr>
              <a:t>&amp;</a:t>
            </a:r>
            <a:r>
              <a:rPr dirty="0" sz="22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80">
                <a:solidFill>
                  <a:srgbClr val="173F66"/>
                </a:solidFill>
                <a:latin typeface="Times New Roman"/>
                <a:cs typeface="Times New Roman"/>
              </a:rPr>
              <a:t>Extraction</a:t>
            </a:r>
            <a:r>
              <a:rPr dirty="0" sz="22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65">
                <a:solidFill>
                  <a:srgbClr val="173F66"/>
                </a:solidFill>
                <a:latin typeface="Times New Roman"/>
                <a:cs typeface="Times New Roman"/>
              </a:rPr>
              <a:t>Machine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50729" y="9767445"/>
            <a:ext cx="466725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85">
                <a:solidFill>
                  <a:srgbClr val="173F66"/>
                </a:solidFill>
                <a:latin typeface="Times New Roman"/>
                <a:cs typeface="Times New Roman"/>
              </a:rPr>
              <a:t>Crimp</a:t>
            </a:r>
            <a:r>
              <a:rPr dirty="0" sz="2250" spc="19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>
                <a:solidFill>
                  <a:srgbClr val="173F66"/>
                </a:solidFill>
                <a:latin typeface="Times New Roman"/>
                <a:cs typeface="Times New Roman"/>
              </a:rPr>
              <a:t>Profile</a:t>
            </a:r>
            <a:r>
              <a:rPr dirty="0" sz="2250" spc="204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>
                <a:solidFill>
                  <a:srgbClr val="173F66"/>
                </a:solidFill>
                <a:latin typeface="Times New Roman"/>
                <a:cs typeface="Times New Roman"/>
              </a:rPr>
              <a:t>Analyser’s</a:t>
            </a:r>
            <a:r>
              <a:rPr dirty="0" sz="2250" spc="204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50">
                <a:solidFill>
                  <a:srgbClr val="173F66"/>
                </a:solidFill>
                <a:latin typeface="Times New Roman"/>
                <a:cs typeface="Times New Roman"/>
              </a:rPr>
              <a:t>Microscope.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618861" y="9806655"/>
            <a:ext cx="157099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>
                <a:solidFill>
                  <a:srgbClr val="173F66"/>
                </a:solidFill>
                <a:latin typeface="Times New Roman"/>
                <a:cs typeface="Times New Roman"/>
              </a:rPr>
              <a:t>Pull</a:t>
            </a:r>
            <a:r>
              <a:rPr dirty="0" sz="2250" spc="10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55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250" spc="105">
                <a:solidFill>
                  <a:srgbClr val="173F66"/>
                </a:solidFill>
                <a:latin typeface="Times New Roman"/>
                <a:cs typeface="Times New Roman"/>
              </a:rPr>
              <a:t> Load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4247369" y="9806655"/>
            <a:ext cx="1688464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95">
                <a:solidFill>
                  <a:srgbClr val="173F66"/>
                </a:solidFill>
                <a:latin typeface="Times New Roman"/>
                <a:cs typeface="Times New Roman"/>
              </a:rPr>
              <a:t>Mating</a:t>
            </a:r>
            <a:r>
              <a:rPr dirty="0" sz="22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>
                <a:solidFill>
                  <a:srgbClr val="173F66"/>
                </a:solidFill>
                <a:latin typeface="Times New Roman"/>
                <a:cs typeface="Times New Roman"/>
              </a:rPr>
              <a:t>Cycle</a:t>
            </a:r>
            <a:endParaRPr sz="2250">
              <a:latin typeface="Times New Roman"/>
              <a:cs typeface="Times New Roman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0" y="0"/>
            <a:ext cx="3039110" cy="1784350"/>
            <a:chOff x="0" y="0"/>
            <a:chExt cx="3039110" cy="1784350"/>
          </a:xfrm>
        </p:grpSpPr>
        <p:pic>
          <p:nvPicPr>
            <p:cNvPr id="34" name="object 3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0"/>
              <a:ext cx="3039096" cy="1784066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353" rIns="0" bIns="0" rtlCol="0" vert="horz">
            <a:spAutoFit/>
          </a:bodyPr>
          <a:lstStyle/>
          <a:p>
            <a:pPr marL="1041400">
              <a:lnSpc>
                <a:spcPct val="100000"/>
              </a:lnSpc>
              <a:spcBef>
                <a:spcPts val="120"/>
              </a:spcBef>
            </a:pPr>
            <a:r>
              <a:rPr dirty="0" u="heavy" sz="3950" spc="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Q</a:t>
            </a:r>
            <a:r>
              <a:rPr dirty="0" u="heavy" sz="3950" spc="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u</a:t>
            </a:r>
            <a:r>
              <a:rPr dirty="0" u="heavy" sz="3950" spc="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a</a:t>
            </a:r>
            <a:r>
              <a:rPr dirty="0" u="heavy" sz="3950" spc="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li</a:t>
            </a:r>
            <a:r>
              <a:rPr dirty="0" u="heavy" sz="3950" spc="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t</a:t>
            </a:r>
            <a:r>
              <a:rPr dirty="0" u="heavy" sz="3950" spc="-50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y</a:t>
            </a:r>
            <a:r>
              <a:rPr dirty="0" u="heavy" sz="3950" spc="9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3950" spc="-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Control</a:t>
            </a:r>
            <a:r>
              <a:rPr dirty="0" u="heavy" sz="3950" spc="-204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3950" spc="-1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Machines</a:t>
            </a:r>
            <a:endParaRPr sz="39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4070513"/>
            <a:ext cx="8943975" cy="6216650"/>
            <a:chOff x="0" y="4070513"/>
            <a:chExt cx="8943975" cy="6216650"/>
          </a:xfrm>
        </p:grpSpPr>
        <p:sp>
          <p:nvSpPr>
            <p:cNvPr id="3" name="object 3" descr=""/>
            <p:cNvSpPr/>
            <p:nvPr/>
          </p:nvSpPr>
          <p:spPr>
            <a:xfrm>
              <a:off x="0" y="4070513"/>
              <a:ext cx="7804150" cy="6216650"/>
            </a:xfrm>
            <a:custGeom>
              <a:avLst/>
              <a:gdLst/>
              <a:ahLst/>
              <a:cxnLst/>
              <a:rect l="l" t="t" r="r" b="b"/>
              <a:pathLst>
                <a:path w="7804150" h="6216650">
                  <a:moveTo>
                    <a:pt x="0" y="0"/>
                  </a:moveTo>
                  <a:lnTo>
                    <a:pt x="7804148" y="0"/>
                  </a:lnTo>
                  <a:lnTo>
                    <a:pt x="7147898" y="6216486"/>
                  </a:lnTo>
                  <a:lnTo>
                    <a:pt x="0" y="6216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5257800"/>
              <a:ext cx="7875984" cy="40004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28697" y="5257799"/>
              <a:ext cx="7877175" cy="4000500"/>
            </a:xfrm>
            <a:custGeom>
              <a:avLst/>
              <a:gdLst/>
              <a:ahLst/>
              <a:cxnLst/>
              <a:rect l="l" t="t" r="r" b="b"/>
              <a:pathLst>
                <a:path w="7877175" h="4000500">
                  <a:moveTo>
                    <a:pt x="219074" y="0"/>
                  </a:moveTo>
                  <a:lnTo>
                    <a:pt x="7657510" y="0"/>
                  </a:lnTo>
                  <a:lnTo>
                    <a:pt x="7707762" y="5755"/>
                  </a:lnTo>
                  <a:lnTo>
                    <a:pt x="7753895" y="22226"/>
                  </a:lnTo>
                  <a:lnTo>
                    <a:pt x="7794595" y="48088"/>
                  </a:lnTo>
                  <a:lnTo>
                    <a:pt x="7828542" y="82024"/>
                  </a:lnTo>
                  <a:lnTo>
                    <a:pt x="7854419" y="122719"/>
                  </a:lnTo>
                  <a:lnTo>
                    <a:pt x="7870905" y="168855"/>
                  </a:lnTo>
                  <a:lnTo>
                    <a:pt x="7876690" y="219099"/>
                  </a:lnTo>
                  <a:lnTo>
                    <a:pt x="7876691" y="3781412"/>
                  </a:lnTo>
                  <a:lnTo>
                    <a:pt x="7870900" y="3831668"/>
                  </a:lnTo>
                  <a:lnTo>
                    <a:pt x="7854404" y="3877798"/>
                  </a:lnTo>
                  <a:lnTo>
                    <a:pt x="7828521" y="3918485"/>
                  </a:lnTo>
                  <a:lnTo>
                    <a:pt x="7794571" y="3952412"/>
                  </a:lnTo>
                  <a:lnTo>
                    <a:pt x="7753873" y="3978263"/>
                  </a:lnTo>
                  <a:lnTo>
                    <a:pt x="7707746" y="3994725"/>
                  </a:lnTo>
                  <a:lnTo>
                    <a:pt x="7657510" y="4000500"/>
                  </a:lnTo>
                  <a:lnTo>
                    <a:pt x="219071" y="4000499"/>
                  </a:lnTo>
                  <a:lnTo>
                    <a:pt x="168835" y="3994710"/>
                  </a:lnTo>
                  <a:lnTo>
                    <a:pt x="122720" y="3978224"/>
                  </a:lnTo>
                  <a:lnTo>
                    <a:pt x="82043" y="3952357"/>
                  </a:lnTo>
                  <a:lnTo>
                    <a:pt x="48118" y="3918426"/>
                  </a:lnTo>
                  <a:lnTo>
                    <a:pt x="22261" y="3877745"/>
                  </a:lnTo>
                  <a:lnTo>
                    <a:pt x="5785" y="3831631"/>
                  </a:lnTo>
                  <a:lnTo>
                    <a:pt x="2" y="3781400"/>
                  </a:lnTo>
                  <a:lnTo>
                    <a:pt x="0" y="219098"/>
                  </a:lnTo>
                  <a:lnTo>
                    <a:pt x="5780" y="168865"/>
                  </a:lnTo>
                  <a:lnTo>
                    <a:pt x="22258" y="122749"/>
                  </a:lnTo>
                  <a:lnTo>
                    <a:pt x="48117" y="82068"/>
                  </a:lnTo>
                  <a:lnTo>
                    <a:pt x="82044" y="48136"/>
                  </a:lnTo>
                  <a:lnTo>
                    <a:pt x="122724" y="22270"/>
                  </a:lnTo>
                  <a:lnTo>
                    <a:pt x="168840" y="5786"/>
                  </a:lnTo>
                  <a:lnTo>
                    <a:pt x="219074" y="0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9299733" y="0"/>
            <a:ext cx="8988425" cy="6080125"/>
            <a:chOff x="9299733" y="0"/>
            <a:chExt cx="8988425" cy="6080125"/>
          </a:xfrm>
        </p:grpSpPr>
        <p:sp>
          <p:nvSpPr>
            <p:cNvPr id="7" name="object 7" descr=""/>
            <p:cNvSpPr/>
            <p:nvPr/>
          </p:nvSpPr>
          <p:spPr>
            <a:xfrm>
              <a:off x="11288474" y="0"/>
              <a:ext cx="6999605" cy="6080125"/>
            </a:xfrm>
            <a:custGeom>
              <a:avLst/>
              <a:gdLst/>
              <a:ahLst/>
              <a:cxnLst/>
              <a:rect l="l" t="t" r="r" b="b"/>
              <a:pathLst>
                <a:path w="6999605" h="6080125">
                  <a:moveTo>
                    <a:pt x="633172" y="0"/>
                  </a:moveTo>
                  <a:lnTo>
                    <a:pt x="6999526" y="0"/>
                  </a:lnTo>
                  <a:lnTo>
                    <a:pt x="6999526" y="6079911"/>
                  </a:lnTo>
                  <a:lnTo>
                    <a:pt x="0" y="6079911"/>
                  </a:lnTo>
                  <a:lnTo>
                    <a:pt x="0" y="5997876"/>
                  </a:lnTo>
                  <a:lnTo>
                    <a:pt x="633172" y="0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7833" y="1142999"/>
              <a:ext cx="8353912" cy="41147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337833" y="1142999"/>
              <a:ext cx="8353425" cy="4114800"/>
            </a:xfrm>
            <a:custGeom>
              <a:avLst/>
              <a:gdLst/>
              <a:ahLst/>
              <a:cxnLst/>
              <a:rect l="l" t="t" r="r" b="b"/>
              <a:pathLst>
                <a:path w="8353425" h="4114800">
                  <a:moveTo>
                    <a:pt x="8353388" y="3899957"/>
                  </a:moveTo>
                  <a:lnTo>
                    <a:pt x="8348126" y="3945961"/>
                  </a:lnTo>
                  <a:lnTo>
                    <a:pt x="8331639" y="3992080"/>
                  </a:lnTo>
                  <a:lnTo>
                    <a:pt x="8305770" y="4032760"/>
                  </a:lnTo>
                  <a:lnTo>
                    <a:pt x="8271834" y="4066687"/>
                  </a:lnTo>
                  <a:lnTo>
                    <a:pt x="8231149" y="4092544"/>
                  </a:lnTo>
                  <a:lnTo>
                    <a:pt x="8185032" y="4109018"/>
                  </a:lnTo>
                  <a:lnTo>
                    <a:pt x="8134798" y="4114800"/>
                  </a:lnTo>
                  <a:lnTo>
                    <a:pt x="219073" y="4114799"/>
                  </a:lnTo>
                  <a:lnTo>
                    <a:pt x="168840" y="4109012"/>
                  </a:lnTo>
                  <a:lnTo>
                    <a:pt x="122727" y="4092529"/>
                  </a:lnTo>
                  <a:lnTo>
                    <a:pt x="82050" y="4066666"/>
                  </a:lnTo>
                  <a:lnTo>
                    <a:pt x="48124" y="4032738"/>
                  </a:lnTo>
                  <a:lnTo>
                    <a:pt x="22265" y="3992060"/>
                  </a:lnTo>
                  <a:lnTo>
                    <a:pt x="5785" y="3945947"/>
                  </a:lnTo>
                  <a:lnTo>
                    <a:pt x="1" y="3895716"/>
                  </a:lnTo>
                  <a:lnTo>
                    <a:pt x="0" y="219083"/>
                  </a:lnTo>
                  <a:lnTo>
                    <a:pt x="5783" y="168851"/>
                  </a:lnTo>
                  <a:lnTo>
                    <a:pt x="22263" y="122738"/>
                  </a:lnTo>
                  <a:lnTo>
                    <a:pt x="48124" y="82059"/>
                  </a:lnTo>
                  <a:lnTo>
                    <a:pt x="82050" y="48131"/>
                  </a:lnTo>
                  <a:lnTo>
                    <a:pt x="122728" y="22268"/>
                  </a:lnTo>
                  <a:lnTo>
                    <a:pt x="168841" y="5786"/>
                  </a:lnTo>
                  <a:lnTo>
                    <a:pt x="219074" y="0"/>
                  </a:lnTo>
                  <a:lnTo>
                    <a:pt x="8134798" y="0"/>
                  </a:lnTo>
                  <a:lnTo>
                    <a:pt x="8185038" y="5774"/>
                  </a:lnTo>
                  <a:lnTo>
                    <a:pt x="8231158" y="22251"/>
                  </a:lnTo>
                  <a:lnTo>
                    <a:pt x="8271843" y="48113"/>
                  </a:lnTo>
                  <a:lnTo>
                    <a:pt x="8305778" y="82043"/>
                  </a:lnTo>
                  <a:lnTo>
                    <a:pt x="8331645" y="122726"/>
                  </a:lnTo>
                  <a:lnTo>
                    <a:pt x="8348128" y="168847"/>
                  </a:lnTo>
                  <a:lnTo>
                    <a:pt x="8353384" y="214843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0"/>
            <a:ext cx="3039110" cy="1784350"/>
            <a:chOff x="0" y="0"/>
            <a:chExt cx="3039110" cy="178435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3039096" cy="178406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502833" y="268143"/>
            <a:ext cx="3305810" cy="47879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950" spc="-10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</a:rPr>
              <a:t>Blade</a:t>
            </a:r>
            <a:r>
              <a:rPr dirty="0" u="heavy" sz="2950" spc="-145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</a:rPr>
              <a:t> </a:t>
            </a:r>
            <a:r>
              <a:rPr dirty="0" u="heavy" sz="2950" spc="-20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</a:rPr>
              <a:t>Fuse</a:t>
            </a:r>
            <a:r>
              <a:rPr dirty="0" u="heavy" sz="2950" spc="-140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</a:rPr>
              <a:t> </a:t>
            </a:r>
            <a:r>
              <a:rPr dirty="0" u="heavy" sz="2950" spc="-10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</a:rPr>
              <a:t>Machine</a:t>
            </a:r>
            <a:r>
              <a:rPr dirty="0" u="heavy" sz="2950" spc="735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</a:rPr>
              <a:t> </a:t>
            </a:r>
            <a:endParaRPr sz="2950"/>
          </a:p>
        </p:txBody>
      </p:sp>
      <p:sp>
        <p:nvSpPr>
          <p:cNvPr id="14" name="object 14" descr=""/>
          <p:cNvSpPr txBox="1"/>
          <p:nvPr/>
        </p:nvSpPr>
        <p:spPr>
          <a:xfrm>
            <a:off x="2358997" y="4378307"/>
            <a:ext cx="2882900" cy="4743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heavy" sz="2950" b="1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  <a:latin typeface="Times New Roman"/>
                <a:cs typeface="Times New Roman"/>
              </a:rPr>
              <a:t>TE</a:t>
            </a:r>
            <a:r>
              <a:rPr dirty="0" u="heavy" sz="2950" spc="-110" b="1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950" spc="-35" b="1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  <a:latin typeface="Times New Roman"/>
                <a:cs typeface="Times New Roman"/>
              </a:rPr>
              <a:t>Fuse</a:t>
            </a:r>
            <a:r>
              <a:rPr dirty="0" u="heavy" sz="2950" spc="-95" b="1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950" spc="-10" b="1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  <a:latin typeface="Times New Roman"/>
                <a:cs typeface="Times New Roman"/>
              </a:rPr>
              <a:t>Machine</a:t>
            </a:r>
            <a:r>
              <a:rPr dirty="0" u="heavy" sz="2950" spc="735" b="1">
                <a:solidFill>
                  <a:srgbClr val="FFFEFF"/>
                </a:solidFill>
                <a:uFill>
                  <a:solidFill>
                    <a:srgbClr val="FFFEFF"/>
                  </a:solidFill>
                </a:uFill>
                <a:latin typeface="Times New Roman"/>
                <a:cs typeface="Times New Roman"/>
              </a:rPr>
              <a:t> 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16955" y="1849726"/>
            <a:ext cx="8808720" cy="2044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41000"/>
              </a:lnSpc>
              <a:spcBef>
                <a:spcPts val="95"/>
              </a:spcBef>
            </a:pP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These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machines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10">
                <a:solidFill>
                  <a:srgbClr val="173F66"/>
                </a:solidFill>
                <a:latin typeface="Times New Roman"/>
                <a:cs typeface="Times New Roman"/>
              </a:rPr>
              <a:t>automate</a:t>
            </a:r>
            <a:r>
              <a:rPr dirty="0" sz="23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95">
                <a:solidFill>
                  <a:srgbClr val="173F66"/>
                </a:solidFill>
                <a:latin typeface="Times New Roman"/>
                <a:cs typeface="Times New Roman"/>
              </a:rPr>
              <a:t>production</a:t>
            </a:r>
            <a:r>
              <a:rPr dirty="0" sz="2350" spc="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3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blade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fuses,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ensuring precision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consistency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manufacturing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process.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They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handle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tasks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such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as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cutting,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shaping,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assembling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metal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blades </a:t>
            </a:r>
            <a:r>
              <a:rPr dirty="0" sz="2350" spc="105">
                <a:solidFill>
                  <a:srgbClr val="173F66"/>
                </a:solidFill>
                <a:latin typeface="Times New Roman"/>
                <a:cs typeface="Times New Roman"/>
              </a:rPr>
              <a:t>and 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plastic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housings.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044511" y="6885884"/>
            <a:ext cx="8946515" cy="2549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74930">
              <a:lnSpc>
                <a:spcPct val="141000"/>
              </a:lnSpc>
              <a:spcBef>
                <a:spcPts val="95"/>
              </a:spcBef>
            </a:pPr>
            <a:r>
              <a:rPr dirty="0" sz="2350" spc="140">
                <a:solidFill>
                  <a:srgbClr val="173F66"/>
                </a:solidFill>
                <a:latin typeface="Times New Roman"/>
                <a:cs typeface="Times New Roman"/>
              </a:rPr>
              <a:t>TE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focuses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25">
                <a:solidFill>
                  <a:srgbClr val="173F66"/>
                </a:solidFill>
                <a:latin typeface="Times New Roman"/>
                <a:cs typeface="Times New Roman"/>
              </a:rPr>
              <a:t>on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innovation</a:t>
            </a:r>
            <a:r>
              <a:rPr dirty="0" sz="23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efficiency</a:t>
            </a:r>
            <a:r>
              <a:rPr dirty="0" sz="23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their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products.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Their machines</a:t>
            </a:r>
            <a:r>
              <a:rPr dirty="0" sz="2350" spc="1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are</a:t>
            </a:r>
            <a:r>
              <a:rPr dirty="0" sz="2350" spc="1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designed</a:t>
            </a:r>
            <a:r>
              <a:rPr dirty="0" sz="2350" spc="114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350" spc="114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streamline</a:t>
            </a:r>
            <a:r>
              <a:rPr dirty="0" sz="2350" spc="12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95">
                <a:solidFill>
                  <a:srgbClr val="173F66"/>
                </a:solidFill>
                <a:latin typeface="Times New Roman"/>
                <a:cs typeface="Times New Roman"/>
              </a:rPr>
              <a:t>production</a:t>
            </a:r>
            <a:r>
              <a:rPr dirty="0" sz="2350" spc="114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processes,</a:t>
            </a:r>
            <a:r>
              <a:rPr dirty="0" sz="2350" spc="1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reduce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errors,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increase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overall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productivity.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This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makes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90">
                <a:solidFill>
                  <a:srgbClr val="173F66"/>
                </a:solidFill>
                <a:latin typeface="Times New Roman"/>
                <a:cs typeface="Times New Roman"/>
              </a:rPr>
              <a:t>them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45">
                <a:solidFill>
                  <a:srgbClr val="173F66"/>
                </a:solidFill>
                <a:latin typeface="Times New Roman"/>
                <a:cs typeface="Times New Roman"/>
              </a:rPr>
              <a:t>a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preferred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choice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manufacturers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looking</a:t>
            </a:r>
            <a:r>
              <a:rPr dirty="0" sz="23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to</a:t>
            </a:r>
            <a:r>
              <a:rPr dirty="0" sz="2350" spc="4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enhance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their</a:t>
            </a:r>
            <a:r>
              <a:rPr dirty="0" sz="2350" spc="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production 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capabilities.</a:t>
            </a:r>
            <a:endParaRPr sz="2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3882461"/>
            <a:ext cx="8074025" cy="6404610"/>
          </a:xfrm>
          <a:custGeom>
            <a:avLst/>
            <a:gdLst/>
            <a:ahLst/>
            <a:cxnLst/>
            <a:rect l="l" t="t" r="r" b="b"/>
            <a:pathLst>
              <a:path w="8074025" h="6404609">
                <a:moveTo>
                  <a:pt x="0" y="0"/>
                </a:moveTo>
                <a:lnTo>
                  <a:pt x="8073883" y="0"/>
                </a:lnTo>
                <a:lnTo>
                  <a:pt x="7397781" y="6404538"/>
                </a:lnTo>
                <a:lnTo>
                  <a:pt x="0" y="6404538"/>
                </a:lnTo>
                <a:lnTo>
                  <a:pt x="0" y="0"/>
                </a:lnTo>
                <a:close/>
              </a:path>
            </a:pathLst>
          </a:custGeom>
          <a:solidFill>
            <a:srgbClr val="365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1900841" y="0"/>
            <a:ext cx="6387465" cy="6686550"/>
          </a:xfrm>
          <a:custGeom>
            <a:avLst/>
            <a:gdLst/>
            <a:ahLst/>
            <a:cxnLst/>
            <a:rect l="l" t="t" r="r" b="b"/>
            <a:pathLst>
              <a:path w="6387465" h="6686550">
                <a:moveTo>
                  <a:pt x="697171" y="0"/>
                </a:moveTo>
                <a:lnTo>
                  <a:pt x="6387156" y="0"/>
                </a:lnTo>
                <a:lnTo>
                  <a:pt x="6387156" y="6686157"/>
                </a:lnTo>
                <a:lnTo>
                  <a:pt x="0" y="6686157"/>
                </a:lnTo>
                <a:lnTo>
                  <a:pt x="0" y="6604124"/>
                </a:lnTo>
                <a:lnTo>
                  <a:pt x="697171" y="0"/>
                </a:lnTo>
                <a:close/>
              </a:path>
            </a:pathLst>
          </a:custGeom>
          <a:solidFill>
            <a:srgbClr val="36567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3039110" cy="1784350"/>
            <a:chOff x="0" y="0"/>
            <a:chExt cx="3039110" cy="17843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039096" cy="1784066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823131" y="4707473"/>
            <a:ext cx="6504305" cy="5295265"/>
            <a:chOff x="1823131" y="4707473"/>
            <a:chExt cx="6504305" cy="529526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2661" y="4757003"/>
              <a:ext cx="6405141" cy="519595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861231" y="4745573"/>
              <a:ext cx="6428105" cy="5219065"/>
            </a:xfrm>
            <a:custGeom>
              <a:avLst/>
              <a:gdLst/>
              <a:ahLst/>
              <a:cxnLst/>
              <a:rect l="l" t="t" r="r" b="b"/>
              <a:pathLst>
                <a:path w="6428105" h="5219065">
                  <a:moveTo>
                    <a:pt x="0" y="209549"/>
                  </a:moveTo>
                  <a:lnTo>
                    <a:pt x="0" y="5009257"/>
                  </a:lnTo>
                  <a:lnTo>
                    <a:pt x="5533" y="5057305"/>
                  </a:lnTo>
                  <a:lnTo>
                    <a:pt x="21295" y="5101413"/>
                  </a:lnTo>
                  <a:lnTo>
                    <a:pt x="46030" y="5140323"/>
                  </a:lnTo>
                  <a:lnTo>
                    <a:pt x="78480" y="5172776"/>
                  </a:lnTo>
                  <a:lnTo>
                    <a:pt x="117388" y="5197515"/>
                  </a:lnTo>
                  <a:lnTo>
                    <a:pt x="161495" y="5213282"/>
                  </a:lnTo>
                  <a:lnTo>
                    <a:pt x="209544" y="5218818"/>
                  </a:lnTo>
                  <a:lnTo>
                    <a:pt x="6218339" y="5218819"/>
                  </a:lnTo>
                  <a:lnTo>
                    <a:pt x="6266389" y="5213297"/>
                  </a:lnTo>
                  <a:lnTo>
                    <a:pt x="6310509" y="5197555"/>
                  </a:lnTo>
                  <a:lnTo>
                    <a:pt x="6349438" y="5172832"/>
                  </a:lnTo>
                  <a:lnTo>
                    <a:pt x="6381914" y="5140383"/>
                  </a:lnTo>
                  <a:lnTo>
                    <a:pt x="6406675" y="5101468"/>
                  </a:lnTo>
                  <a:lnTo>
                    <a:pt x="6422458" y="5057343"/>
                  </a:lnTo>
                  <a:lnTo>
                    <a:pt x="6428002" y="5009270"/>
                  </a:lnTo>
                  <a:lnTo>
                    <a:pt x="6428002" y="209549"/>
                  </a:lnTo>
                  <a:lnTo>
                    <a:pt x="6423937" y="168466"/>
                  </a:lnTo>
                  <a:lnTo>
                    <a:pt x="6412041" y="129326"/>
                  </a:lnTo>
                  <a:lnTo>
                    <a:pt x="6392769" y="93243"/>
                  </a:lnTo>
                  <a:lnTo>
                    <a:pt x="6366580" y="61319"/>
                  </a:lnTo>
                  <a:lnTo>
                    <a:pt x="6334642" y="35150"/>
                  </a:lnTo>
                  <a:lnTo>
                    <a:pt x="6298555" y="15903"/>
                  </a:lnTo>
                  <a:lnTo>
                    <a:pt x="6259420" y="4032"/>
                  </a:lnTo>
                  <a:lnTo>
                    <a:pt x="6218451" y="10"/>
                  </a:lnTo>
                  <a:lnTo>
                    <a:pt x="209546" y="0"/>
                  </a:lnTo>
                  <a:lnTo>
                    <a:pt x="161499" y="5534"/>
                  </a:lnTo>
                  <a:lnTo>
                    <a:pt x="117393" y="21299"/>
                  </a:lnTo>
                  <a:lnTo>
                    <a:pt x="78486" y="46036"/>
                  </a:lnTo>
                  <a:lnTo>
                    <a:pt x="46035" y="78487"/>
                  </a:lnTo>
                  <a:lnTo>
                    <a:pt x="21298" y="117395"/>
                  </a:lnTo>
                  <a:lnTo>
                    <a:pt x="5534" y="161501"/>
                  </a:lnTo>
                  <a:lnTo>
                    <a:pt x="0" y="209549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1016377" y="1036982"/>
            <a:ext cx="6276975" cy="6067425"/>
            <a:chOff x="11016377" y="1036982"/>
            <a:chExt cx="6276975" cy="6067425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65907" y="1086514"/>
              <a:ext cx="6181962" cy="596819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1054477" y="1075082"/>
              <a:ext cx="6200775" cy="5991225"/>
            </a:xfrm>
            <a:custGeom>
              <a:avLst/>
              <a:gdLst/>
              <a:ahLst/>
              <a:cxnLst/>
              <a:rect l="l" t="t" r="r" b="b"/>
              <a:pathLst>
                <a:path w="6200775" h="5991225">
                  <a:moveTo>
                    <a:pt x="6200731" y="168477"/>
                  </a:moveTo>
                  <a:lnTo>
                    <a:pt x="6188842" y="129358"/>
                  </a:lnTo>
                  <a:lnTo>
                    <a:pt x="6169587" y="93292"/>
                  </a:lnTo>
                  <a:lnTo>
                    <a:pt x="6143419" y="61376"/>
                  </a:lnTo>
                  <a:lnTo>
                    <a:pt x="6111503" y="35208"/>
                  </a:lnTo>
                  <a:lnTo>
                    <a:pt x="6075435" y="15953"/>
                  </a:lnTo>
                  <a:lnTo>
                    <a:pt x="6036316" y="4066"/>
                  </a:lnTo>
                  <a:lnTo>
                    <a:pt x="5995244" y="0"/>
                  </a:lnTo>
                  <a:lnTo>
                    <a:pt x="209549" y="2"/>
                  </a:lnTo>
                  <a:lnTo>
                    <a:pt x="161501" y="5537"/>
                  </a:lnTo>
                  <a:lnTo>
                    <a:pt x="117394" y="21301"/>
                  </a:lnTo>
                  <a:lnTo>
                    <a:pt x="78486" y="46037"/>
                  </a:lnTo>
                  <a:lnTo>
                    <a:pt x="46035" y="78488"/>
                  </a:lnTo>
                  <a:lnTo>
                    <a:pt x="21298" y="117395"/>
                  </a:lnTo>
                  <a:lnTo>
                    <a:pt x="5534" y="161501"/>
                  </a:lnTo>
                  <a:lnTo>
                    <a:pt x="0" y="209548"/>
                  </a:lnTo>
                  <a:lnTo>
                    <a:pt x="0" y="5781384"/>
                  </a:lnTo>
                  <a:lnTo>
                    <a:pt x="5534" y="5829431"/>
                  </a:lnTo>
                  <a:lnTo>
                    <a:pt x="21299" y="5873537"/>
                  </a:lnTo>
                  <a:lnTo>
                    <a:pt x="46035" y="5912444"/>
                  </a:lnTo>
                  <a:lnTo>
                    <a:pt x="78487" y="5944895"/>
                  </a:lnTo>
                  <a:lnTo>
                    <a:pt x="117394" y="5969631"/>
                  </a:lnTo>
                  <a:lnTo>
                    <a:pt x="161501" y="5985396"/>
                  </a:lnTo>
                  <a:lnTo>
                    <a:pt x="209549" y="5990930"/>
                  </a:lnTo>
                  <a:lnTo>
                    <a:pt x="5995244" y="5990930"/>
                  </a:lnTo>
                  <a:lnTo>
                    <a:pt x="6043306" y="5985522"/>
                  </a:lnTo>
                  <a:lnTo>
                    <a:pt x="6087398" y="5969631"/>
                  </a:lnTo>
                  <a:lnTo>
                    <a:pt x="6126306" y="5944895"/>
                  </a:lnTo>
                  <a:lnTo>
                    <a:pt x="6158708" y="5912494"/>
                  </a:lnTo>
                  <a:lnTo>
                    <a:pt x="6183494" y="5873537"/>
                  </a:lnTo>
                  <a:lnTo>
                    <a:pt x="6199258" y="5829431"/>
                  </a:lnTo>
                  <a:lnTo>
                    <a:pt x="6200731" y="5816647"/>
                  </a:lnTo>
                </a:path>
              </a:pathLst>
            </a:custGeom>
            <a:ln w="76200">
              <a:solidFill>
                <a:srgbClr val="F7F7F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269340" y="407843"/>
            <a:ext cx="3993515" cy="4635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850" spc="90"/>
              <a:t>USB</a:t>
            </a:r>
            <a:r>
              <a:rPr dirty="0" sz="2850" spc="-55"/>
              <a:t> </a:t>
            </a:r>
            <a:r>
              <a:rPr dirty="0" sz="2850" spc="-45"/>
              <a:t>Connectors</a:t>
            </a:r>
            <a:r>
              <a:rPr dirty="0" sz="2850" spc="-50"/>
              <a:t> </a:t>
            </a:r>
            <a:r>
              <a:rPr dirty="0" sz="2850" spc="-10"/>
              <a:t>Machine</a:t>
            </a:r>
            <a:endParaRPr sz="2850"/>
          </a:p>
        </p:txBody>
      </p:sp>
      <p:sp>
        <p:nvSpPr>
          <p:cNvPr id="14" name="object 14" descr=""/>
          <p:cNvSpPr txBox="1"/>
          <p:nvPr/>
        </p:nvSpPr>
        <p:spPr>
          <a:xfrm>
            <a:off x="2472289" y="4117135"/>
            <a:ext cx="2902585" cy="4635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8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IC</a:t>
            </a:r>
            <a:r>
              <a:rPr dirty="0" u="heavy" sz="2850" spc="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8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Socket</a:t>
            </a:r>
            <a:r>
              <a:rPr dirty="0" u="heavy" sz="2850" spc="3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850" spc="-5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machine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90562" y="1466634"/>
            <a:ext cx="9281160" cy="2044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74930">
              <a:lnSpc>
                <a:spcPct val="141000"/>
              </a:lnSpc>
              <a:spcBef>
                <a:spcPts val="95"/>
              </a:spcBef>
            </a:pP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Facilitating</a:t>
            </a:r>
            <a:r>
              <a:rPr dirty="0" sz="23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integration</a:t>
            </a:r>
            <a:r>
              <a:rPr dirty="0" sz="23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3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USB</a:t>
            </a:r>
            <a:r>
              <a:rPr dirty="0" sz="23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connectors</a:t>
            </a:r>
            <a:r>
              <a:rPr dirty="0" sz="23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90">
                <a:solidFill>
                  <a:srgbClr val="173F66"/>
                </a:solidFill>
                <a:latin typeface="Times New Roman"/>
                <a:cs typeface="Times New Roman"/>
              </a:rPr>
              <a:t>into</a:t>
            </a:r>
            <a:r>
              <a:rPr dirty="0" sz="2350" spc="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various</a:t>
            </a:r>
            <a:r>
              <a:rPr dirty="0" sz="2350" spc="2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products,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enhancing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 their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functionality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user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experience.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Producing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connectors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that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withstand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frequent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use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00">
                <a:solidFill>
                  <a:srgbClr val="173F66"/>
                </a:solidFill>
                <a:latin typeface="Times New Roman"/>
                <a:cs typeface="Times New Roman"/>
              </a:rPr>
              <a:t>harsh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environments, 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ensuring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long-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term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reliability</a:t>
            </a:r>
            <a:r>
              <a:rPr dirty="0" sz="2350" spc="21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21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performance.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712921" y="7762609"/>
            <a:ext cx="9212580" cy="1539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1655" marR="5080" indent="-529590">
              <a:lnSpc>
                <a:spcPct val="141000"/>
              </a:lnSpc>
              <a:spcBef>
                <a:spcPts val="95"/>
              </a:spcBef>
            </a:pPr>
            <a:r>
              <a:rPr dirty="0" sz="2350" spc="75">
                <a:solidFill>
                  <a:srgbClr val="173F66"/>
                </a:solidFill>
                <a:latin typeface="Times New Roman"/>
                <a:cs typeface="Times New Roman"/>
              </a:rPr>
              <a:t>Producing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IC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sockets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for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90">
                <a:solidFill>
                  <a:srgbClr val="173F66"/>
                </a:solidFill>
                <a:latin typeface="Times New Roman"/>
                <a:cs typeface="Times New Roman"/>
              </a:rPr>
              <a:t>mounting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integrated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circuits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25">
                <a:solidFill>
                  <a:srgbClr val="173F66"/>
                </a:solidFill>
                <a:latin typeface="Times New Roman"/>
                <a:cs typeface="Times New Roman"/>
              </a:rPr>
              <a:t>on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printed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35">
                <a:solidFill>
                  <a:srgbClr val="173F66"/>
                </a:solidFill>
                <a:latin typeface="Times New Roman"/>
                <a:cs typeface="Times New Roman"/>
              </a:rPr>
              <a:t>circuit </a:t>
            </a:r>
            <a:r>
              <a:rPr dirty="0" sz="2350" spc="105">
                <a:solidFill>
                  <a:srgbClr val="173F66"/>
                </a:solidFill>
                <a:latin typeface="Times New Roman"/>
                <a:cs typeface="Times New Roman"/>
              </a:rPr>
              <a:t>boards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(PCBs).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Facilitates</a:t>
            </a:r>
            <a:r>
              <a:rPr dirty="0" sz="2350" spc="7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easy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replacement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0">
                <a:solidFill>
                  <a:srgbClr val="173F66"/>
                </a:solidFill>
                <a:latin typeface="Times New Roman"/>
                <a:cs typeface="Times New Roman"/>
              </a:rPr>
              <a:t>testing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 of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55">
                <a:solidFill>
                  <a:srgbClr val="173F66"/>
                </a:solidFill>
                <a:latin typeface="Times New Roman"/>
                <a:cs typeface="Times New Roman"/>
              </a:rPr>
              <a:t>ICs, </a:t>
            </a:r>
            <a:r>
              <a:rPr dirty="0" sz="2350" spc="65">
                <a:solidFill>
                  <a:srgbClr val="173F66"/>
                </a:solidFill>
                <a:latin typeface="Times New Roman"/>
                <a:cs typeface="Times New Roman"/>
              </a:rPr>
              <a:t>enhancing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5">
                <a:solidFill>
                  <a:srgbClr val="173F66"/>
                </a:solidFill>
                <a:latin typeface="Times New Roman"/>
                <a:cs typeface="Times New Roman"/>
              </a:rPr>
              <a:t>the</a:t>
            </a:r>
            <a:r>
              <a:rPr dirty="0" sz="2350" spc="9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flexibility</a:t>
            </a:r>
            <a:r>
              <a:rPr dirty="0" sz="2350" spc="9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130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50" spc="9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80">
                <a:solidFill>
                  <a:srgbClr val="173F66"/>
                </a:solidFill>
                <a:latin typeface="Times New Roman"/>
                <a:cs typeface="Times New Roman"/>
              </a:rPr>
              <a:t>maintenance</a:t>
            </a:r>
            <a:r>
              <a:rPr dirty="0" sz="2350" spc="9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60">
                <a:solidFill>
                  <a:srgbClr val="173F66"/>
                </a:solidFill>
                <a:latin typeface="Times New Roman"/>
                <a:cs typeface="Times New Roman"/>
              </a:rPr>
              <a:t>of</a:t>
            </a:r>
            <a:r>
              <a:rPr dirty="0" sz="2350" spc="10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>
                <a:solidFill>
                  <a:srgbClr val="173F66"/>
                </a:solidFill>
                <a:latin typeface="Times New Roman"/>
                <a:cs typeface="Times New Roman"/>
              </a:rPr>
              <a:t>electronic</a:t>
            </a:r>
            <a:r>
              <a:rPr dirty="0" sz="2350" spc="9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50" spc="-10">
                <a:solidFill>
                  <a:srgbClr val="173F66"/>
                </a:solidFill>
                <a:latin typeface="Times New Roman"/>
                <a:cs typeface="Times New Roman"/>
              </a:rPr>
              <a:t>devices.</a:t>
            </a:r>
            <a:endParaRPr sz="2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18288000" cy="7730490"/>
            </a:xfrm>
            <a:custGeom>
              <a:avLst/>
              <a:gdLst/>
              <a:ahLst/>
              <a:cxnLst/>
              <a:rect l="l" t="t" r="r" b="b"/>
              <a:pathLst>
                <a:path w="18288000" h="7730490">
                  <a:moveTo>
                    <a:pt x="0" y="7729878"/>
                  </a:moveTo>
                  <a:lnTo>
                    <a:pt x="18287998" y="7729878"/>
                  </a:lnTo>
                  <a:lnTo>
                    <a:pt x="18287998" y="0"/>
                  </a:lnTo>
                  <a:lnTo>
                    <a:pt x="0" y="0"/>
                  </a:lnTo>
                  <a:lnTo>
                    <a:pt x="0" y="7729878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7729878"/>
              <a:ext cx="18288000" cy="2557145"/>
            </a:xfrm>
            <a:custGeom>
              <a:avLst/>
              <a:gdLst/>
              <a:ahLst/>
              <a:cxnLst/>
              <a:rect l="l" t="t" r="r" b="b"/>
              <a:pathLst>
                <a:path w="18288000" h="2557145">
                  <a:moveTo>
                    <a:pt x="18287999" y="2557120"/>
                  </a:moveTo>
                  <a:lnTo>
                    <a:pt x="0" y="255712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2557120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102" y="1763168"/>
              <a:ext cx="5599632" cy="55996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32102" y="1763168"/>
              <a:ext cx="5600065" cy="5600065"/>
            </a:xfrm>
            <a:custGeom>
              <a:avLst/>
              <a:gdLst/>
              <a:ahLst/>
              <a:cxnLst/>
              <a:rect l="l" t="t" r="r" b="b"/>
              <a:pathLst>
                <a:path w="5600065" h="5600065">
                  <a:moveTo>
                    <a:pt x="0" y="0"/>
                  </a:moveTo>
                  <a:lnTo>
                    <a:pt x="5599508" y="0"/>
                  </a:lnTo>
                  <a:lnTo>
                    <a:pt x="5599508" y="5599508"/>
                  </a:lnTo>
                  <a:lnTo>
                    <a:pt x="0" y="5599508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173F6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3127" y="1763168"/>
              <a:ext cx="5476365" cy="56475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433127" y="1763201"/>
              <a:ext cx="5476875" cy="5655945"/>
            </a:xfrm>
            <a:custGeom>
              <a:avLst/>
              <a:gdLst/>
              <a:ahLst/>
              <a:cxnLst/>
              <a:rect l="l" t="t" r="r" b="b"/>
              <a:pathLst>
                <a:path w="5476875" h="5655945">
                  <a:moveTo>
                    <a:pt x="0" y="0"/>
                  </a:moveTo>
                  <a:lnTo>
                    <a:pt x="5476279" y="0"/>
                  </a:lnTo>
                  <a:lnTo>
                    <a:pt x="5476279" y="5655850"/>
                  </a:lnTo>
                  <a:lnTo>
                    <a:pt x="0" y="5655850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173F6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39459" y="1908621"/>
              <a:ext cx="5510486" cy="551048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2339459" y="1908621"/>
              <a:ext cx="5510530" cy="5510530"/>
            </a:xfrm>
            <a:custGeom>
              <a:avLst/>
              <a:gdLst/>
              <a:ahLst/>
              <a:cxnLst/>
              <a:rect l="l" t="t" r="r" b="b"/>
              <a:pathLst>
                <a:path w="5510530" h="5510530">
                  <a:moveTo>
                    <a:pt x="0" y="0"/>
                  </a:moveTo>
                  <a:lnTo>
                    <a:pt x="5510360" y="0"/>
                  </a:lnTo>
                  <a:lnTo>
                    <a:pt x="5510360" y="5510360"/>
                  </a:lnTo>
                  <a:lnTo>
                    <a:pt x="0" y="5510360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173F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66269" y="8476698"/>
            <a:ext cx="9448165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4350" spc="-2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Vision</a:t>
            </a:r>
            <a:r>
              <a:rPr dirty="0" u="heavy" sz="4350" spc="-20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 </a:t>
            </a:r>
            <a:r>
              <a:rPr dirty="0" u="heavy" sz="4350" spc="-7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Inspection</a:t>
            </a:r>
            <a:r>
              <a:rPr dirty="0" u="heavy" sz="4350" spc="-20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 </a:t>
            </a:r>
            <a:r>
              <a:rPr dirty="0" u="heavy" sz="435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System</a:t>
            </a:r>
            <a:r>
              <a:rPr dirty="0" u="heavy" sz="4350" spc="-204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 </a:t>
            </a:r>
            <a:r>
              <a:rPr dirty="0" u="heavy" sz="435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for</a:t>
            </a:r>
            <a:r>
              <a:rPr dirty="0" u="heavy" sz="4350" spc="-195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 </a:t>
            </a:r>
            <a:r>
              <a:rPr dirty="0" u="heavy" sz="4350" spc="-2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Blade</a:t>
            </a:r>
            <a:r>
              <a:rPr dirty="0" u="heavy" sz="4350" spc="-20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 </a:t>
            </a:r>
            <a:r>
              <a:rPr dirty="0" u="heavy" sz="4350" spc="-10">
                <a:solidFill>
                  <a:srgbClr val="F7F7F7"/>
                </a:solidFill>
                <a:uFill>
                  <a:solidFill>
                    <a:srgbClr val="F7F7F7"/>
                  </a:solidFill>
                </a:uFill>
              </a:rPr>
              <a:t>Fuse.</a:t>
            </a:r>
            <a:endParaRPr sz="4350"/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0"/>
            <a:ext cx="3049270" cy="1684020"/>
            <a:chOff x="0" y="0"/>
            <a:chExt cx="3049270" cy="1684020"/>
          </a:xfrm>
        </p:grpSpPr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3049080" cy="168349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3288" y="2307035"/>
            <a:ext cx="9744074" cy="645794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33418" y="3198426"/>
            <a:ext cx="3692525" cy="4572000"/>
          </a:xfrm>
          <a:custGeom>
            <a:avLst/>
            <a:gdLst/>
            <a:ahLst/>
            <a:cxnLst/>
            <a:rect l="l" t="t" r="r" b="b"/>
            <a:pathLst>
              <a:path w="3692525" h="4572000">
                <a:moveTo>
                  <a:pt x="3275334" y="4572005"/>
                </a:moveTo>
                <a:lnTo>
                  <a:pt x="416884" y="4572005"/>
                </a:lnTo>
                <a:lnTo>
                  <a:pt x="390562" y="4568077"/>
                </a:lnTo>
                <a:lnTo>
                  <a:pt x="344494" y="4556500"/>
                </a:lnTo>
                <a:lnTo>
                  <a:pt x="299876" y="4540521"/>
                </a:lnTo>
                <a:lnTo>
                  <a:pt x="257028" y="4520271"/>
                </a:lnTo>
                <a:lnTo>
                  <a:pt x="216266" y="4495882"/>
                </a:lnTo>
                <a:lnTo>
                  <a:pt x="177911" y="4467487"/>
                </a:lnTo>
                <a:lnTo>
                  <a:pt x="142280" y="4435218"/>
                </a:lnTo>
                <a:lnTo>
                  <a:pt x="110010" y="4399587"/>
                </a:lnTo>
                <a:lnTo>
                  <a:pt x="81615" y="4361231"/>
                </a:lnTo>
                <a:lnTo>
                  <a:pt x="57227" y="4320470"/>
                </a:lnTo>
                <a:lnTo>
                  <a:pt x="36977" y="4277621"/>
                </a:lnTo>
                <a:lnTo>
                  <a:pt x="20997" y="4233003"/>
                </a:lnTo>
                <a:lnTo>
                  <a:pt x="9420" y="4186935"/>
                </a:lnTo>
                <a:lnTo>
                  <a:pt x="2377" y="4139736"/>
                </a:lnTo>
                <a:lnTo>
                  <a:pt x="0" y="4091723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3206444" y="0"/>
                </a:lnTo>
                <a:lnTo>
                  <a:pt x="3254457" y="2377"/>
                </a:lnTo>
                <a:lnTo>
                  <a:pt x="3301656" y="9420"/>
                </a:lnTo>
                <a:lnTo>
                  <a:pt x="3347724" y="20997"/>
                </a:lnTo>
                <a:lnTo>
                  <a:pt x="3392342" y="36977"/>
                </a:lnTo>
                <a:lnTo>
                  <a:pt x="3435191" y="57227"/>
                </a:lnTo>
                <a:lnTo>
                  <a:pt x="3475952" y="81615"/>
                </a:lnTo>
                <a:lnTo>
                  <a:pt x="3514307" y="110010"/>
                </a:lnTo>
                <a:lnTo>
                  <a:pt x="3549939" y="142280"/>
                </a:lnTo>
                <a:lnTo>
                  <a:pt x="3582208" y="177911"/>
                </a:lnTo>
                <a:lnTo>
                  <a:pt x="3610603" y="216266"/>
                </a:lnTo>
                <a:lnTo>
                  <a:pt x="3634991" y="257028"/>
                </a:lnTo>
                <a:lnTo>
                  <a:pt x="3655241" y="299876"/>
                </a:lnTo>
                <a:lnTo>
                  <a:pt x="3671221" y="344494"/>
                </a:lnTo>
                <a:lnTo>
                  <a:pt x="3682798" y="390562"/>
                </a:lnTo>
                <a:lnTo>
                  <a:pt x="3689842" y="437762"/>
                </a:lnTo>
                <a:lnTo>
                  <a:pt x="3692219" y="485775"/>
                </a:lnTo>
                <a:lnTo>
                  <a:pt x="3692219" y="4091723"/>
                </a:lnTo>
                <a:lnTo>
                  <a:pt x="3689842" y="4139736"/>
                </a:lnTo>
                <a:lnTo>
                  <a:pt x="3682798" y="4186935"/>
                </a:lnTo>
                <a:lnTo>
                  <a:pt x="3671221" y="4233003"/>
                </a:lnTo>
                <a:lnTo>
                  <a:pt x="3655241" y="4277621"/>
                </a:lnTo>
                <a:lnTo>
                  <a:pt x="3634991" y="4320470"/>
                </a:lnTo>
                <a:lnTo>
                  <a:pt x="3610603" y="4361231"/>
                </a:lnTo>
                <a:lnTo>
                  <a:pt x="3582208" y="4399587"/>
                </a:lnTo>
                <a:lnTo>
                  <a:pt x="3549939" y="4435218"/>
                </a:lnTo>
                <a:lnTo>
                  <a:pt x="3514307" y="4467487"/>
                </a:lnTo>
                <a:lnTo>
                  <a:pt x="3475952" y="4495882"/>
                </a:lnTo>
                <a:lnTo>
                  <a:pt x="3435191" y="4520271"/>
                </a:lnTo>
                <a:lnTo>
                  <a:pt x="3392342" y="4540521"/>
                </a:lnTo>
                <a:lnTo>
                  <a:pt x="3347724" y="4556500"/>
                </a:lnTo>
                <a:lnTo>
                  <a:pt x="3301656" y="4568077"/>
                </a:lnTo>
                <a:lnTo>
                  <a:pt x="3275334" y="4572005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4262360" y="3309341"/>
            <a:ext cx="3692525" cy="4466590"/>
          </a:xfrm>
          <a:custGeom>
            <a:avLst/>
            <a:gdLst/>
            <a:ahLst/>
            <a:cxnLst/>
            <a:rect l="l" t="t" r="r" b="b"/>
            <a:pathLst>
              <a:path w="3692525" h="4466590">
                <a:moveTo>
                  <a:pt x="3206444" y="4466582"/>
                </a:moveTo>
                <a:lnTo>
                  <a:pt x="485774" y="4466582"/>
                </a:lnTo>
                <a:lnTo>
                  <a:pt x="437761" y="4464205"/>
                </a:lnTo>
                <a:lnTo>
                  <a:pt x="390562" y="4457161"/>
                </a:lnTo>
                <a:lnTo>
                  <a:pt x="344494" y="4445584"/>
                </a:lnTo>
                <a:lnTo>
                  <a:pt x="299876" y="4429604"/>
                </a:lnTo>
                <a:lnTo>
                  <a:pt x="257027" y="4409354"/>
                </a:lnTo>
                <a:lnTo>
                  <a:pt x="216266" y="4384966"/>
                </a:lnTo>
                <a:lnTo>
                  <a:pt x="177910" y="4356571"/>
                </a:lnTo>
                <a:lnTo>
                  <a:pt x="142279" y="4324302"/>
                </a:lnTo>
                <a:lnTo>
                  <a:pt x="110010" y="4288671"/>
                </a:lnTo>
                <a:lnTo>
                  <a:pt x="81615" y="4250315"/>
                </a:lnTo>
                <a:lnTo>
                  <a:pt x="57227" y="4209554"/>
                </a:lnTo>
                <a:lnTo>
                  <a:pt x="36977" y="4166705"/>
                </a:lnTo>
                <a:lnTo>
                  <a:pt x="20997" y="4122087"/>
                </a:lnTo>
                <a:lnTo>
                  <a:pt x="9420" y="4076019"/>
                </a:lnTo>
                <a:lnTo>
                  <a:pt x="2377" y="4028820"/>
                </a:lnTo>
                <a:lnTo>
                  <a:pt x="0" y="3980807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79" y="142280"/>
                </a:lnTo>
                <a:lnTo>
                  <a:pt x="177910" y="110010"/>
                </a:lnTo>
                <a:lnTo>
                  <a:pt x="216266" y="81615"/>
                </a:lnTo>
                <a:lnTo>
                  <a:pt x="257027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3206444" y="0"/>
                </a:lnTo>
                <a:lnTo>
                  <a:pt x="3254457" y="2377"/>
                </a:lnTo>
                <a:lnTo>
                  <a:pt x="3301656" y="9420"/>
                </a:lnTo>
                <a:lnTo>
                  <a:pt x="3347724" y="20997"/>
                </a:lnTo>
                <a:lnTo>
                  <a:pt x="3392342" y="36977"/>
                </a:lnTo>
                <a:lnTo>
                  <a:pt x="3435191" y="57227"/>
                </a:lnTo>
                <a:lnTo>
                  <a:pt x="3475952" y="81615"/>
                </a:lnTo>
                <a:lnTo>
                  <a:pt x="3514308" y="110010"/>
                </a:lnTo>
                <a:lnTo>
                  <a:pt x="3549939" y="142280"/>
                </a:lnTo>
                <a:lnTo>
                  <a:pt x="3582208" y="177911"/>
                </a:lnTo>
                <a:lnTo>
                  <a:pt x="3610603" y="216266"/>
                </a:lnTo>
                <a:lnTo>
                  <a:pt x="3634991" y="257028"/>
                </a:lnTo>
                <a:lnTo>
                  <a:pt x="3655241" y="299876"/>
                </a:lnTo>
                <a:lnTo>
                  <a:pt x="3671221" y="344494"/>
                </a:lnTo>
                <a:lnTo>
                  <a:pt x="3682798" y="390562"/>
                </a:lnTo>
                <a:lnTo>
                  <a:pt x="3689842" y="437762"/>
                </a:lnTo>
                <a:lnTo>
                  <a:pt x="3692219" y="485774"/>
                </a:lnTo>
                <a:lnTo>
                  <a:pt x="3692219" y="3980807"/>
                </a:lnTo>
                <a:lnTo>
                  <a:pt x="3689842" y="4028820"/>
                </a:lnTo>
                <a:lnTo>
                  <a:pt x="3682798" y="4076019"/>
                </a:lnTo>
                <a:lnTo>
                  <a:pt x="3671221" y="4122087"/>
                </a:lnTo>
                <a:lnTo>
                  <a:pt x="3655241" y="4166705"/>
                </a:lnTo>
                <a:lnTo>
                  <a:pt x="3634991" y="4209554"/>
                </a:lnTo>
                <a:lnTo>
                  <a:pt x="3610603" y="4250315"/>
                </a:lnTo>
                <a:lnTo>
                  <a:pt x="3582208" y="4288671"/>
                </a:lnTo>
                <a:lnTo>
                  <a:pt x="3549939" y="4324302"/>
                </a:lnTo>
                <a:lnTo>
                  <a:pt x="3514308" y="4356571"/>
                </a:lnTo>
                <a:lnTo>
                  <a:pt x="3475952" y="4384966"/>
                </a:lnTo>
                <a:lnTo>
                  <a:pt x="3435191" y="4409354"/>
                </a:lnTo>
                <a:lnTo>
                  <a:pt x="3392342" y="4429604"/>
                </a:lnTo>
                <a:lnTo>
                  <a:pt x="3347724" y="4445584"/>
                </a:lnTo>
                <a:lnTo>
                  <a:pt x="3301656" y="4457161"/>
                </a:lnTo>
                <a:lnTo>
                  <a:pt x="3254457" y="4464205"/>
                </a:lnTo>
                <a:lnTo>
                  <a:pt x="3206444" y="4466582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296" y="3723971"/>
            <a:ext cx="3390464" cy="339046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13238" y="3839528"/>
            <a:ext cx="3390464" cy="3390464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0" y="0"/>
            <a:ext cx="2099945" cy="2864485"/>
            <a:chOff x="0" y="0"/>
            <a:chExt cx="2099945" cy="286448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2099849" cy="28638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45196" y="470539"/>
            <a:ext cx="6761480" cy="6394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748145" algn="l"/>
              </a:tabLst>
            </a:pPr>
            <a:r>
              <a:rPr dirty="0" u="heavy" sz="4000" spc="-4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Electronica</a:t>
            </a:r>
            <a:r>
              <a:rPr dirty="0" u="heavy" sz="4000" spc="-145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 </a:t>
            </a:r>
            <a:r>
              <a:rPr dirty="0" u="heavy" sz="4000" spc="-65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India</a:t>
            </a:r>
            <a:r>
              <a:rPr dirty="0" u="heavy" sz="4000" spc="-14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 </a:t>
            </a:r>
            <a:r>
              <a:rPr dirty="0" u="heavy" sz="400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2023</a:t>
            </a:r>
            <a:r>
              <a:rPr dirty="0" u="heavy" sz="4000" spc="-145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 </a:t>
            </a:r>
            <a:r>
              <a:rPr dirty="0" u="heavy" sz="400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&amp;</a:t>
            </a:r>
            <a:r>
              <a:rPr dirty="0" u="heavy" sz="4000" spc="-14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 </a:t>
            </a:r>
            <a:r>
              <a:rPr dirty="0" u="heavy" sz="4000" spc="-2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2024</a:t>
            </a:r>
            <a:r>
              <a:rPr dirty="0" u="heavy" sz="4000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</a:rPr>
              <a:t>	</a:t>
            </a:r>
            <a:endParaRPr sz="4000"/>
          </a:p>
        </p:txBody>
      </p:sp>
      <p:sp>
        <p:nvSpPr>
          <p:cNvPr id="11" name="object 11" descr=""/>
          <p:cNvSpPr txBox="1"/>
          <p:nvPr/>
        </p:nvSpPr>
        <p:spPr>
          <a:xfrm>
            <a:off x="7850682" y="1515846"/>
            <a:ext cx="258699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250" spc="-20" b="1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  <a:latin typeface="Times New Roman"/>
                <a:cs typeface="Times New Roman"/>
              </a:rPr>
              <a:t>Participation</a:t>
            </a:r>
            <a:r>
              <a:rPr dirty="0" u="heavy" sz="2250" spc="-55" b="1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50" spc="-35" b="1">
                <a:solidFill>
                  <a:srgbClr val="153869"/>
                </a:solidFill>
                <a:uFill>
                  <a:solidFill>
                    <a:srgbClr val="153869"/>
                  </a:solidFill>
                </a:uFill>
                <a:latin typeface="Times New Roman"/>
                <a:cs typeface="Times New Roman"/>
              </a:rPr>
              <a:t>Awards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194053" y="8915025"/>
            <a:ext cx="4856480" cy="99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01370" marR="5080" indent="-789305">
              <a:lnSpc>
                <a:spcPct val="141700"/>
              </a:lnSpc>
              <a:spcBef>
                <a:spcPts val="95"/>
              </a:spcBef>
            </a:pPr>
            <a:r>
              <a:rPr dirty="0" sz="2250" spc="-35" b="1">
                <a:solidFill>
                  <a:srgbClr val="173F66"/>
                </a:solidFill>
                <a:latin typeface="Times New Roman"/>
                <a:cs typeface="Times New Roman"/>
              </a:rPr>
              <a:t>India</a:t>
            </a:r>
            <a:r>
              <a:rPr dirty="0" sz="225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Exposition</a:t>
            </a:r>
            <a:r>
              <a:rPr dirty="0" sz="225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Mart</a:t>
            </a:r>
            <a:r>
              <a:rPr dirty="0" sz="225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30" b="1">
                <a:solidFill>
                  <a:srgbClr val="173F66"/>
                </a:solidFill>
                <a:latin typeface="Times New Roman"/>
                <a:cs typeface="Times New Roman"/>
              </a:rPr>
              <a:t>Limited</a:t>
            </a:r>
            <a:r>
              <a:rPr dirty="0" sz="225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10" b="1">
                <a:solidFill>
                  <a:srgbClr val="173F66"/>
                </a:solidFill>
                <a:latin typeface="Times New Roman"/>
                <a:cs typeface="Times New Roman"/>
              </a:rPr>
              <a:t>(IEML), </a:t>
            </a:r>
            <a:r>
              <a:rPr dirty="0" sz="2250" spc="-30" b="1">
                <a:solidFill>
                  <a:srgbClr val="173F66"/>
                </a:solidFill>
                <a:latin typeface="Times New Roman"/>
                <a:cs typeface="Times New Roman"/>
              </a:rPr>
              <a:t>Greater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Noida,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b="1">
                <a:solidFill>
                  <a:srgbClr val="173F66"/>
                </a:solidFill>
                <a:latin typeface="Times New Roman"/>
                <a:cs typeface="Times New Roman"/>
              </a:rPr>
              <a:t>Delhi</a:t>
            </a:r>
            <a:r>
              <a:rPr dirty="0" sz="2250" spc="-4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-25" b="1">
                <a:solidFill>
                  <a:srgbClr val="173F66"/>
                </a:solidFill>
                <a:latin typeface="Times New Roman"/>
                <a:cs typeface="Times New Roman"/>
              </a:rPr>
              <a:t>NCR</a:t>
            </a:r>
            <a:endParaRPr sz="2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8053050" cy="10019665"/>
            <a:chOff x="0" y="0"/>
            <a:chExt cx="18053050" cy="10019665"/>
          </a:xfrm>
        </p:grpSpPr>
        <p:sp>
          <p:nvSpPr>
            <p:cNvPr id="4" name="object 4" descr=""/>
            <p:cNvSpPr/>
            <p:nvPr/>
          </p:nvSpPr>
          <p:spPr>
            <a:xfrm>
              <a:off x="235471" y="241841"/>
              <a:ext cx="17817465" cy="9777730"/>
            </a:xfrm>
            <a:custGeom>
              <a:avLst/>
              <a:gdLst/>
              <a:ahLst/>
              <a:cxnLst/>
              <a:rect l="l" t="t" r="r" b="b"/>
              <a:pathLst>
                <a:path w="17817465" h="9777730">
                  <a:moveTo>
                    <a:pt x="17817055" y="9777408"/>
                  </a:moveTo>
                  <a:lnTo>
                    <a:pt x="0" y="9777408"/>
                  </a:lnTo>
                  <a:lnTo>
                    <a:pt x="0" y="0"/>
                  </a:lnTo>
                  <a:lnTo>
                    <a:pt x="17817055" y="0"/>
                  </a:lnTo>
                  <a:lnTo>
                    <a:pt x="17817055" y="9777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450" y="2341211"/>
              <a:ext cx="2395570" cy="25920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1693" y="6811257"/>
              <a:ext cx="2771774" cy="128587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6612" y="7063559"/>
              <a:ext cx="2867024" cy="10382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29875" y="2679754"/>
              <a:ext cx="1914524" cy="19145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35863" y="2978475"/>
              <a:ext cx="3381374" cy="131444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9096" y="6423013"/>
              <a:ext cx="2781299" cy="208597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5859" y="6520877"/>
              <a:ext cx="3362324" cy="188594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3715422" cy="226153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13715" y="2341211"/>
              <a:ext cx="2905124" cy="297179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85356" y="3279069"/>
              <a:ext cx="3648074" cy="1094037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4422288" y="7073364"/>
              <a:ext cx="3011805" cy="980440"/>
            </a:xfrm>
            <a:custGeom>
              <a:avLst/>
              <a:gdLst/>
              <a:ahLst/>
              <a:cxnLst/>
              <a:rect l="l" t="t" r="r" b="b"/>
              <a:pathLst>
                <a:path w="3011805" h="980440">
                  <a:moveTo>
                    <a:pt x="175476" y="308609"/>
                  </a:moveTo>
                  <a:lnTo>
                    <a:pt x="132342" y="231139"/>
                  </a:lnTo>
                  <a:lnTo>
                    <a:pt x="166782" y="213359"/>
                  </a:lnTo>
                  <a:lnTo>
                    <a:pt x="207058" y="194309"/>
                  </a:lnTo>
                  <a:lnTo>
                    <a:pt x="252121" y="175259"/>
                  </a:lnTo>
                  <a:lnTo>
                    <a:pt x="300925" y="156209"/>
                  </a:lnTo>
                  <a:lnTo>
                    <a:pt x="352423" y="138429"/>
                  </a:lnTo>
                  <a:lnTo>
                    <a:pt x="405568" y="121919"/>
                  </a:lnTo>
                  <a:lnTo>
                    <a:pt x="459312" y="107949"/>
                  </a:lnTo>
                  <a:lnTo>
                    <a:pt x="512610" y="95249"/>
                  </a:lnTo>
                  <a:lnTo>
                    <a:pt x="564414" y="87629"/>
                  </a:lnTo>
                  <a:lnTo>
                    <a:pt x="613677" y="82549"/>
                  </a:lnTo>
                  <a:lnTo>
                    <a:pt x="656811" y="0"/>
                  </a:lnTo>
                  <a:lnTo>
                    <a:pt x="735236" y="41909"/>
                  </a:lnTo>
                  <a:lnTo>
                    <a:pt x="711708" y="87629"/>
                  </a:lnTo>
                  <a:lnTo>
                    <a:pt x="768538" y="97789"/>
                  </a:lnTo>
                  <a:lnTo>
                    <a:pt x="817754" y="113029"/>
                  </a:lnTo>
                  <a:lnTo>
                    <a:pt x="858944" y="133349"/>
                  </a:lnTo>
                  <a:lnTo>
                    <a:pt x="891698" y="158749"/>
                  </a:lnTo>
                  <a:lnTo>
                    <a:pt x="901658" y="171449"/>
                  </a:lnTo>
                  <a:lnTo>
                    <a:pt x="668574" y="171449"/>
                  </a:lnTo>
                  <a:lnTo>
                    <a:pt x="666607" y="175259"/>
                  </a:lnTo>
                  <a:lnTo>
                    <a:pt x="565641" y="175259"/>
                  </a:lnTo>
                  <a:lnTo>
                    <a:pt x="514136" y="185419"/>
                  </a:lnTo>
                  <a:lnTo>
                    <a:pt x="460564" y="198119"/>
                  </a:lnTo>
                  <a:lnTo>
                    <a:pt x="406348" y="213359"/>
                  </a:lnTo>
                  <a:lnTo>
                    <a:pt x="352913" y="231139"/>
                  </a:lnTo>
                  <a:lnTo>
                    <a:pt x="254085" y="270509"/>
                  </a:lnTo>
                  <a:lnTo>
                    <a:pt x="211541" y="289559"/>
                  </a:lnTo>
                  <a:lnTo>
                    <a:pt x="175476" y="308609"/>
                  </a:lnTo>
                  <a:close/>
                </a:path>
                <a:path w="3011805" h="980440">
                  <a:moveTo>
                    <a:pt x="2374950" y="640079"/>
                  </a:moveTo>
                  <a:lnTo>
                    <a:pt x="2121401" y="640079"/>
                  </a:lnTo>
                  <a:lnTo>
                    <a:pt x="2159811" y="637539"/>
                  </a:lnTo>
                  <a:lnTo>
                    <a:pt x="2200181" y="627379"/>
                  </a:lnTo>
                  <a:lnTo>
                    <a:pt x="2241980" y="610869"/>
                  </a:lnTo>
                  <a:lnTo>
                    <a:pt x="2284678" y="590549"/>
                  </a:lnTo>
                  <a:lnTo>
                    <a:pt x="2327744" y="565149"/>
                  </a:lnTo>
                  <a:lnTo>
                    <a:pt x="2370647" y="535939"/>
                  </a:lnTo>
                  <a:lnTo>
                    <a:pt x="2412855" y="504189"/>
                  </a:lnTo>
                  <a:lnTo>
                    <a:pt x="2453837" y="469899"/>
                  </a:lnTo>
                  <a:lnTo>
                    <a:pt x="2493063" y="434339"/>
                  </a:lnTo>
                  <a:lnTo>
                    <a:pt x="2530002" y="398779"/>
                  </a:lnTo>
                  <a:lnTo>
                    <a:pt x="2564123" y="361949"/>
                  </a:lnTo>
                  <a:lnTo>
                    <a:pt x="2594894" y="326389"/>
                  </a:lnTo>
                  <a:lnTo>
                    <a:pt x="2555038" y="295909"/>
                  </a:lnTo>
                  <a:lnTo>
                    <a:pt x="2520880" y="260349"/>
                  </a:lnTo>
                  <a:lnTo>
                    <a:pt x="2497015" y="217169"/>
                  </a:lnTo>
                  <a:lnTo>
                    <a:pt x="2488039" y="167639"/>
                  </a:lnTo>
                  <a:lnTo>
                    <a:pt x="2495552" y="123189"/>
                  </a:lnTo>
                  <a:lnTo>
                    <a:pt x="2515441" y="85089"/>
                  </a:lnTo>
                  <a:lnTo>
                    <a:pt x="2545493" y="54609"/>
                  </a:lnTo>
                  <a:lnTo>
                    <a:pt x="2583498" y="35559"/>
                  </a:lnTo>
                  <a:lnTo>
                    <a:pt x="2627244" y="27939"/>
                  </a:lnTo>
                  <a:lnTo>
                    <a:pt x="2672793" y="34289"/>
                  </a:lnTo>
                  <a:lnTo>
                    <a:pt x="2711661" y="53339"/>
                  </a:lnTo>
                  <a:lnTo>
                    <a:pt x="2741870" y="82549"/>
                  </a:lnTo>
                  <a:lnTo>
                    <a:pt x="2760770" y="118109"/>
                  </a:lnTo>
                  <a:lnTo>
                    <a:pt x="2625283" y="118109"/>
                  </a:lnTo>
                  <a:lnTo>
                    <a:pt x="2606029" y="121919"/>
                  </a:lnTo>
                  <a:lnTo>
                    <a:pt x="2590359" y="133349"/>
                  </a:lnTo>
                  <a:lnTo>
                    <a:pt x="2579653" y="148589"/>
                  </a:lnTo>
                  <a:lnTo>
                    <a:pt x="2575287" y="167639"/>
                  </a:lnTo>
                  <a:lnTo>
                    <a:pt x="2580663" y="191769"/>
                  </a:lnTo>
                  <a:lnTo>
                    <a:pt x="2595506" y="215899"/>
                  </a:lnTo>
                  <a:lnTo>
                    <a:pt x="2617885" y="236219"/>
                  </a:lnTo>
                  <a:lnTo>
                    <a:pt x="2645870" y="255269"/>
                  </a:lnTo>
                  <a:lnTo>
                    <a:pt x="2745331" y="255269"/>
                  </a:lnTo>
                  <a:lnTo>
                    <a:pt x="2741114" y="265429"/>
                  </a:lnTo>
                  <a:lnTo>
                    <a:pt x="2719393" y="300989"/>
                  </a:lnTo>
                  <a:lnTo>
                    <a:pt x="2744958" y="325119"/>
                  </a:lnTo>
                  <a:lnTo>
                    <a:pt x="2765836" y="350519"/>
                  </a:lnTo>
                  <a:lnTo>
                    <a:pt x="2777465" y="374649"/>
                  </a:lnTo>
                  <a:lnTo>
                    <a:pt x="2670378" y="374649"/>
                  </a:lnTo>
                  <a:lnTo>
                    <a:pt x="2639804" y="412749"/>
                  </a:lnTo>
                  <a:lnTo>
                    <a:pt x="2606328" y="449579"/>
                  </a:lnTo>
                  <a:lnTo>
                    <a:pt x="2570349" y="486409"/>
                  </a:lnTo>
                  <a:lnTo>
                    <a:pt x="2532265" y="521969"/>
                  </a:lnTo>
                  <a:lnTo>
                    <a:pt x="2492474" y="554989"/>
                  </a:lnTo>
                  <a:lnTo>
                    <a:pt x="2451376" y="588009"/>
                  </a:lnTo>
                  <a:lnTo>
                    <a:pt x="2409369" y="618489"/>
                  </a:lnTo>
                  <a:lnTo>
                    <a:pt x="2374950" y="640079"/>
                  </a:lnTo>
                  <a:close/>
                </a:path>
                <a:path w="3011805" h="980440">
                  <a:moveTo>
                    <a:pt x="1597430" y="640079"/>
                  </a:moveTo>
                  <a:lnTo>
                    <a:pt x="1445964" y="640079"/>
                  </a:lnTo>
                  <a:lnTo>
                    <a:pt x="1467777" y="632459"/>
                  </a:lnTo>
                  <a:lnTo>
                    <a:pt x="1495026" y="614679"/>
                  </a:lnTo>
                  <a:lnTo>
                    <a:pt x="1527145" y="586739"/>
                  </a:lnTo>
                  <a:lnTo>
                    <a:pt x="1563568" y="552449"/>
                  </a:lnTo>
                  <a:lnTo>
                    <a:pt x="1603729" y="513079"/>
                  </a:lnTo>
                  <a:lnTo>
                    <a:pt x="1647063" y="471169"/>
                  </a:lnTo>
                  <a:lnTo>
                    <a:pt x="1693004" y="429259"/>
                  </a:lnTo>
                  <a:lnTo>
                    <a:pt x="1731662" y="396239"/>
                  </a:lnTo>
                  <a:lnTo>
                    <a:pt x="1771124" y="361949"/>
                  </a:lnTo>
                  <a:lnTo>
                    <a:pt x="1811320" y="326389"/>
                  </a:lnTo>
                  <a:lnTo>
                    <a:pt x="1852179" y="293369"/>
                  </a:lnTo>
                  <a:lnTo>
                    <a:pt x="1893629" y="259079"/>
                  </a:lnTo>
                  <a:lnTo>
                    <a:pt x="1935602" y="227329"/>
                  </a:lnTo>
                  <a:lnTo>
                    <a:pt x="1978025" y="196849"/>
                  </a:lnTo>
                  <a:lnTo>
                    <a:pt x="2020828" y="168909"/>
                  </a:lnTo>
                  <a:lnTo>
                    <a:pt x="2063941" y="143509"/>
                  </a:lnTo>
                  <a:lnTo>
                    <a:pt x="2107292" y="120649"/>
                  </a:lnTo>
                  <a:lnTo>
                    <a:pt x="2150811" y="101599"/>
                  </a:lnTo>
                  <a:lnTo>
                    <a:pt x="2184142" y="184149"/>
                  </a:lnTo>
                  <a:lnTo>
                    <a:pt x="2141353" y="203199"/>
                  </a:lnTo>
                  <a:lnTo>
                    <a:pt x="2098346" y="226059"/>
                  </a:lnTo>
                  <a:lnTo>
                    <a:pt x="2055230" y="252729"/>
                  </a:lnTo>
                  <a:lnTo>
                    <a:pt x="2012115" y="281939"/>
                  </a:lnTo>
                  <a:lnTo>
                    <a:pt x="1969108" y="313689"/>
                  </a:lnTo>
                  <a:lnTo>
                    <a:pt x="1926319" y="347979"/>
                  </a:lnTo>
                  <a:lnTo>
                    <a:pt x="1941192" y="358139"/>
                  </a:lnTo>
                  <a:lnTo>
                    <a:pt x="1956341" y="369569"/>
                  </a:lnTo>
                  <a:lnTo>
                    <a:pt x="1987098" y="389889"/>
                  </a:lnTo>
                  <a:lnTo>
                    <a:pt x="2116745" y="389889"/>
                  </a:lnTo>
                  <a:lnTo>
                    <a:pt x="2105165" y="397509"/>
                  </a:lnTo>
                  <a:lnTo>
                    <a:pt x="2096070" y="406399"/>
                  </a:lnTo>
                  <a:lnTo>
                    <a:pt x="1856716" y="406399"/>
                  </a:lnTo>
                  <a:lnTo>
                    <a:pt x="1830278" y="429259"/>
                  </a:lnTo>
                  <a:lnTo>
                    <a:pt x="1804024" y="450849"/>
                  </a:lnTo>
                  <a:lnTo>
                    <a:pt x="1778138" y="473709"/>
                  </a:lnTo>
                  <a:lnTo>
                    <a:pt x="1700471" y="543559"/>
                  </a:lnTo>
                  <a:lnTo>
                    <a:pt x="1611706" y="627379"/>
                  </a:lnTo>
                  <a:lnTo>
                    <a:pt x="1597430" y="640079"/>
                  </a:lnTo>
                  <a:close/>
                </a:path>
                <a:path w="3011805" h="980440">
                  <a:moveTo>
                    <a:pt x="2745331" y="255269"/>
                  </a:moveTo>
                  <a:lnTo>
                    <a:pt x="2645870" y="255269"/>
                  </a:lnTo>
                  <a:lnTo>
                    <a:pt x="2661800" y="228599"/>
                  </a:lnTo>
                  <a:lnTo>
                    <a:pt x="2671848" y="204469"/>
                  </a:lnTo>
                  <a:lnTo>
                    <a:pt x="2676750" y="184149"/>
                  </a:lnTo>
                  <a:lnTo>
                    <a:pt x="2676954" y="177799"/>
                  </a:lnTo>
                  <a:lnTo>
                    <a:pt x="2677036" y="175259"/>
                  </a:lnTo>
                  <a:lnTo>
                    <a:pt x="2677158" y="171449"/>
                  </a:lnTo>
                  <a:lnTo>
                    <a:pt x="2677240" y="168909"/>
                  </a:lnTo>
                  <a:lnTo>
                    <a:pt x="2673119" y="148589"/>
                  </a:lnTo>
                  <a:lnTo>
                    <a:pt x="2661922" y="133349"/>
                  </a:lnTo>
                  <a:lnTo>
                    <a:pt x="2645395" y="121919"/>
                  </a:lnTo>
                  <a:lnTo>
                    <a:pt x="2625283" y="118109"/>
                  </a:lnTo>
                  <a:lnTo>
                    <a:pt x="2760770" y="118109"/>
                  </a:lnTo>
                  <a:lnTo>
                    <a:pt x="2761445" y="119379"/>
                  </a:lnTo>
                  <a:lnTo>
                    <a:pt x="2768409" y="162559"/>
                  </a:lnTo>
                  <a:lnTo>
                    <a:pt x="2765438" y="194309"/>
                  </a:lnTo>
                  <a:lnTo>
                    <a:pt x="2756400" y="228599"/>
                  </a:lnTo>
                  <a:lnTo>
                    <a:pt x="2745331" y="255269"/>
                  </a:lnTo>
                  <a:close/>
                </a:path>
                <a:path w="3011805" h="980440">
                  <a:moveTo>
                    <a:pt x="706430" y="528319"/>
                  </a:moveTo>
                  <a:lnTo>
                    <a:pt x="484275" y="528319"/>
                  </a:lnTo>
                  <a:lnTo>
                    <a:pt x="542075" y="507999"/>
                  </a:lnTo>
                  <a:lnTo>
                    <a:pt x="597286" y="483869"/>
                  </a:lnTo>
                  <a:lnTo>
                    <a:pt x="649086" y="458469"/>
                  </a:lnTo>
                  <a:lnTo>
                    <a:pt x="696651" y="430529"/>
                  </a:lnTo>
                  <a:lnTo>
                    <a:pt x="739157" y="402589"/>
                  </a:lnTo>
                  <a:lnTo>
                    <a:pt x="775782" y="373379"/>
                  </a:lnTo>
                  <a:lnTo>
                    <a:pt x="805701" y="344169"/>
                  </a:lnTo>
                  <a:lnTo>
                    <a:pt x="842129" y="288289"/>
                  </a:lnTo>
                  <a:lnTo>
                    <a:pt x="846992" y="262889"/>
                  </a:lnTo>
                  <a:lnTo>
                    <a:pt x="837189" y="231139"/>
                  </a:lnTo>
                  <a:lnTo>
                    <a:pt x="810446" y="205739"/>
                  </a:lnTo>
                  <a:lnTo>
                    <a:pt x="770762" y="189229"/>
                  </a:lnTo>
                  <a:lnTo>
                    <a:pt x="722139" y="177799"/>
                  </a:lnTo>
                  <a:lnTo>
                    <a:pt x="668574" y="171449"/>
                  </a:lnTo>
                  <a:lnTo>
                    <a:pt x="901658" y="171449"/>
                  </a:lnTo>
                  <a:lnTo>
                    <a:pt x="915602" y="189229"/>
                  </a:lnTo>
                  <a:lnTo>
                    <a:pt x="930247" y="224789"/>
                  </a:lnTo>
                  <a:lnTo>
                    <a:pt x="935220" y="264159"/>
                  </a:lnTo>
                  <a:lnTo>
                    <a:pt x="929966" y="302259"/>
                  </a:lnTo>
                  <a:lnTo>
                    <a:pt x="914830" y="340359"/>
                  </a:lnTo>
                  <a:lnTo>
                    <a:pt x="890753" y="377189"/>
                  </a:lnTo>
                  <a:lnTo>
                    <a:pt x="858677" y="414019"/>
                  </a:lnTo>
                  <a:lnTo>
                    <a:pt x="819543" y="450849"/>
                  </a:lnTo>
                  <a:lnTo>
                    <a:pt x="832915" y="461009"/>
                  </a:lnTo>
                  <a:lnTo>
                    <a:pt x="847850" y="469899"/>
                  </a:lnTo>
                  <a:lnTo>
                    <a:pt x="864071" y="476249"/>
                  </a:lnTo>
                  <a:lnTo>
                    <a:pt x="881303" y="478789"/>
                  </a:lnTo>
                  <a:lnTo>
                    <a:pt x="1079202" y="478789"/>
                  </a:lnTo>
                  <a:lnTo>
                    <a:pt x="1063882" y="502919"/>
                  </a:lnTo>
                  <a:lnTo>
                    <a:pt x="747000" y="502919"/>
                  </a:lnTo>
                  <a:lnTo>
                    <a:pt x="706430" y="528319"/>
                  </a:lnTo>
                  <a:close/>
                </a:path>
                <a:path w="3011805" h="980440">
                  <a:moveTo>
                    <a:pt x="499360" y="499109"/>
                  </a:moveTo>
                  <a:lnTo>
                    <a:pt x="398988" y="499109"/>
                  </a:lnTo>
                  <a:lnTo>
                    <a:pt x="565641" y="175259"/>
                  </a:lnTo>
                  <a:lnTo>
                    <a:pt x="666607" y="175259"/>
                  </a:lnTo>
                  <a:lnTo>
                    <a:pt x="499360" y="499109"/>
                  </a:lnTo>
                  <a:close/>
                </a:path>
                <a:path w="3011805" h="980440">
                  <a:moveTo>
                    <a:pt x="2116745" y="389889"/>
                  </a:moveTo>
                  <a:lnTo>
                    <a:pt x="1987098" y="389889"/>
                  </a:lnTo>
                  <a:lnTo>
                    <a:pt x="2021550" y="353059"/>
                  </a:lnTo>
                  <a:lnTo>
                    <a:pt x="2060440" y="320039"/>
                  </a:lnTo>
                  <a:lnTo>
                    <a:pt x="2102653" y="293369"/>
                  </a:lnTo>
                  <a:lnTo>
                    <a:pt x="2147071" y="271779"/>
                  </a:lnTo>
                  <a:lnTo>
                    <a:pt x="2192579" y="259079"/>
                  </a:lnTo>
                  <a:lnTo>
                    <a:pt x="2238059" y="253999"/>
                  </a:lnTo>
                  <a:lnTo>
                    <a:pt x="2286479" y="260349"/>
                  </a:lnTo>
                  <a:lnTo>
                    <a:pt x="2327087" y="279399"/>
                  </a:lnTo>
                  <a:lnTo>
                    <a:pt x="2358191" y="307339"/>
                  </a:lnTo>
                  <a:lnTo>
                    <a:pt x="2377409" y="342899"/>
                  </a:lnTo>
                  <a:lnTo>
                    <a:pt x="2238059" y="342899"/>
                  </a:lnTo>
                  <a:lnTo>
                    <a:pt x="2192658" y="350519"/>
                  </a:lnTo>
                  <a:lnTo>
                    <a:pt x="2147625" y="369569"/>
                  </a:lnTo>
                  <a:lnTo>
                    <a:pt x="2116745" y="389889"/>
                  </a:lnTo>
                  <a:close/>
                </a:path>
                <a:path w="3011805" h="980440">
                  <a:moveTo>
                    <a:pt x="1079202" y="478789"/>
                  </a:moveTo>
                  <a:lnTo>
                    <a:pt x="881303" y="478789"/>
                  </a:lnTo>
                  <a:lnTo>
                    <a:pt x="930993" y="469899"/>
                  </a:lnTo>
                  <a:lnTo>
                    <a:pt x="974433" y="445769"/>
                  </a:lnTo>
                  <a:lnTo>
                    <a:pt x="1014197" y="410209"/>
                  </a:lnTo>
                  <a:lnTo>
                    <a:pt x="1052858" y="368299"/>
                  </a:lnTo>
                  <a:lnTo>
                    <a:pt x="1065510" y="353059"/>
                  </a:lnTo>
                  <a:lnTo>
                    <a:pt x="1078346" y="339089"/>
                  </a:lnTo>
                  <a:lnTo>
                    <a:pt x="1091182" y="326389"/>
                  </a:lnTo>
                  <a:lnTo>
                    <a:pt x="1103834" y="313689"/>
                  </a:lnTo>
                  <a:lnTo>
                    <a:pt x="1166574" y="375919"/>
                  </a:lnTo>
                  <a:lnTo>
                    <a:pt x="1155791" y="386079"/>
                  </a:lnTo>
                  <a:lnTo>
                    <a:pt x="1114722" y="431799"/>
                  </a:lnTo>
                  <a:lnTo>
                    <a:pt x="1080815" y="476249"/>
                  </a:lnTo>
                  <a:lnTo>
                    <a:pt x="1079202" y="478789"/>
                  </a:lnTo>
                  <a:close/>
                </a:path>
                <a:path w="3011805" h="980440">
                  <a:moveTo>
                    <a:pt x="1221027" y="641349"/>
                  </a:moveTo>
                  <a:lnTo>
                    <a:pt x="1032271" y="641349"/>
                  </a:lnTo>
                  <a:lnTo>
                    <a:pt x="1060715" y="634999"/>
                  </a:lnTo>
                  <a:lnTo>
                    <a:pt x="1094798" y="618489"/>
                  </a:lnTo>
                  <a:lnTo>
                    <a:pt x="1133382" y="593089"/>
                  </a:lnTo>
                  <a:lnTo>
                    <a:pt x="1175325" y="561339"/>
                  </a:lnTo>
                  <a:lnTo>
                    <a:pt x="1219487" y="525779"/>
                  </a:lnTo>
                  <a:lnTo>
                    <a:pt x="1264728" y="487679"/>
                  </a:lnTo>
                  <a:lnTo>
                    <a:pt x="1309909" y="448309"/>
                  </a:lnTo>
                  <a:lnTo>
                    <a:pt x="1353887" y="412749"/>
                  </a:lnTo>
                  <a:lnTo>
                    <a:pt x="1395524" y="380999"/>
                  </a:lnTo>
                  <a:lnTo>
                    <a:pt x="1433679" y="355599"/>
                  </a:lnTo>
                  <a:lnTo>
                    <a:pt x="1467211" y="339089"/>
                  </a:lnTo>
                  <a:lnTo>
                    <a:pt x="1494980" y="332739"/>
                  </a:lnTo>
                  <a:lnTo>
                    <a:pt x="1526687" y="337819"/>
                  </a:lnTo>
                  <a:lnTo>
                    <a:pt x="1548652" y="353059"/>
                  </a:lnTo>
                  <a:lnTo>
                    <a:pt x="1561427" y="373379"/>
                  </a:lnTo>
                  <a:lnTo>
                    <a:pt x="1565563" y="397509"/>
                  </a:lnTo>
                  <a:lnTo>
                    <a:pt x="1556704" y="438149"/>
                  </a:lnTo>
                  <a:lnTo>
                    <a:pt x="1556105" y="439419"/>
                  </a:lnTo>
                  <a:lnTo>
                    <a:pt x="1459689" y="439419"/>
                  </a:lnTo>
                  <a:lnTo>
                    <a:pt x="1442463" y="448309"/>
                  </a:lnTo>
                  <a:lnTo>
                    <a:pt x="1417693" y="467359"/>
                  </a:lnTo>
                  <a:lnTo>
                    <a:pt x="1386441" y="495299"/>
                  </a:lnTo>
                  <a:lnTo>
                    <a:pt x="1308730" y="567689"/>
                  </a:lnTo>
                  <a:lnTo>
                    <a:pt x="1264393" y="607059"/>
                  </a:lnTo>
                  <a:lnTo>
                    <a:pt x="1221027" y="641349"/>
                  </a:lnTo>
                  <a:close/>
                </a:path>
                <a:path w="3011805" h="980440">
                  <a:moveTo>
                    <a:pt x="2363140" y="461009"/>
                  </a:moveTo>
                  <a:lnTo>
                    <a:pt x="2191984" y="461009"/>
                  </a:lnTo>
                  <a:lnTo>
                    <a:pt x="2239392" y="453389"/>
                  </a:lnTo>
                  <a:lnTo>
                    <a:pt x="2272002" y="434339"/>
                  </a:lnTo>
                  <a:lnTo>
                    <a:pt x="2290827" y="410209"/>
                  </a:lnTo>
                  <a:lnTo>
                    <a:pt x="2296878" y="388619"/>
                  </a:lnTo>
                  <a:lnTo>
                    <a:pt x="2289617" y="363219"/>
                  </a:lnTo>
                  <a:lnTo>
                    <a:pt x="2272615" y="350519"/>
                  </a:lnTo>
                  <a:lnTo>
                    <a:pt x="2253039" y="344169"/>
                  </a:lnTo>
                  <a:lnTo>
                    <a:pt x="2238059" y="342899"/>
                  </a:lnTo>
                  <a:lnTo>
                    <a:pt x="2377409" y="342899"/>
                  </a:lnTo>
                  <a:lnTo>
                    <a:pt x="2378095" y="344169"/>
                  </a:lnTo>
                  <a:lnTo>
                    <a:pt x="2385106" y="388619"/>
                  </a:lnTo>
                  <a:lnTo>
                    <a:pt x="2379583" y="424179"/>
                  </a:lnTo>
                  <a:lnTo>
                    <a:pt x="2363140" y="461009"/>
                  </a:lnTo>
                  <a:close/>
                </a:path>
                <a:path w="3011805" h="980440">
                  <a:moveTo>
                    <a:pt x="250225" y="661669"/>
                  </a:moveTo>
                  <a:lnTo>
                    <a:pt x="227433" y="661669"/>
                  </a:lnTo>
                  <a:lnTo>
                    <a:pt x="181955" y="659129"/>
                  </a:lnTo>
                  <a:lnTo>
                    <a:pt x="140062" y="651509"/>
                  </a:lnTo>
                  <a:lnTo>
                    <a:pt x="102396" y="638809"/>
                  </a:lnTo>
                  <a:lnTo>
                    <a:pt x="39702" y="596899"/>
                  </a:lnTo>
                  <a:lnTo>
                    <a:pt x="4533" y="534669"/>
                  </a:lnTo>
                  <a:lnTo>
                    <a:pt x="0" y="497839"/>
                  </a:lnTo>
                  <a:lnTo>
                    <a:pt x="7073" y="454659"/>
                  </a:lnTo>
                  <a:lnTo>
                    <a:pt x="26946" y="417829"/>
                  </a:lnTo>
                  <a:lnTo>
                    <a:pt x="57595" y="388619"/>
                  </a:lnTo>
                  <a:lnTo>
                    <a:pt x="96996" y="369569"/>
                  </a:lnTo>
                  <a:lnTo>
                    <a:pt x="143125" y="363219"/>
                  </a:lnTo>
                  <a:lnTo>
                    <a:pt x="186314" y="368299"/>
                  </a:lnTo>
                  <a:lnTo>
                    <a:pt x="227541" y="380999"/>
                  </a:lnTo>
                  <a:lnTo>
                    <a:pt x="268116" y="402589"/>
                  </a:lnTo>
                  <a:lnTo>
                    <a:pt x="309343" y="429259"/>
                  </a:lnTo>
                  <a:lnTo>
                    <a:pt x="339243" y="452119"/>
                  </a:lnTo>
                  <a:lnTo>
                    <a:pt x="143126" y="452119"/>
                  </a:lnTo>
                  <a:lnTo>
                    <a:pt x="118832" y="455929"/>
                  </a:lnTo>
                  <a:lnTo>
                    <a:pt x="101707" y="467359"/>
                  </a:lnTo>
                  <a:lnTo>
                    <a:pt x="91567" y="481329"/>
                  </a:lnTo>
                  <a:lnTo>
                    <a:pt x="88228" y="497839"/>
                  </a:lnTo>
                  <a:lnTo>
                    <a:pt x="98383" y="528319"/>
                  </a:lnTo>
                  <a:lnTo>
                    <a:pt x="126828" y="552449"/>
                  </a:lnTo>
                  <a:lnTo>
                    <a:pt x="170528" y="568959"/>
                  </a:lnTo>
                  <a:lnTo>
                    <a:pt x="226452" y="574039"/>
                  </a:lnTo>
                  <a:lnTo>
                    <a:pt x="613432" y="574039"/>
                  </a:lnTo>
                  <a:lnTo>
                    <a:pt x="578605" y="589279"/>
                  </a:lnTo>
                  <a:lnTo>
                    <a:pt x="534271" y="605789"/>
                  </a:lnTo>
                  <a:lnTo>
                    <a:pt x="564946" y="627379"/>
                  </a:lnTo>
                  <a:lnTo>
                    <a:pt x="578126" y="636269"/>
                  </a:lnTo>
                  <a:lnTo>
                    <a:pt x="428397" y="636269"/>
                  </a:lnTo>
                  <a:lnTo>
                    <a:pt x="417974" y="656589"/>
                  </a:lnTo>
                  <a:lnTo>
                    <a:pt x="318602" y="656589"/>
                  </a:lnTo>
                  <a:lnTo>
                    <a:pt x="295810" y="659129"/>
                  </a:lnTo>
                  <a:lnTo>
                    <a:pt x="250225" y="661669"/>
                  </a:lnTo>
                  <a:close/>
                </a:path>
                <a:path w="3011805" h="980440">
                  <a:moveTo>
                    <a:pt x="2695866" y="730249"/>
                  </a:moveTo>
                  <a:lnTo>
                    <a:pt x="2631824" y="721359"/>
                  </a:lnTo>
                  <a:lnTo>
                    <a:pt x="2589379" y="695959"/>
                  </a:lnTo>
                  <a:lnTo>
                    <a:pt x="2565867" y="661669"/>
                  </a:lnTo>
                  <a:lnTo>
                    <a:pt x="2558622" y="623569"/>
                  </a:lnTo>
                  <a:lnTo>
                    <a:pt x="2568933" y="574039"/>
                  </a:lnTo>
                  <a:lnTo>
                    <a:pt x="2594712" y="533399"/>
                  </a:lnTo>
                  <a:lnTo>
                    <a:pt x="2628224" y="497839"/>
                  </a:lnTo>
                  <a:lnTo>
                    <a:pt x="2661736" y="467359"/>
                  </a:lnTo>
                  <a:lnTo>
                    <a:pt x="2687515" y="439419"/>
                  </a:lnTo>
                  <a:lnTo>
                    <a:pt x="2697826" y="412749"/>
                  </a:lnTo>
                  <a:lnTo>
                    <a:pt x="2696019" y="403859"/>
                  </a:lnTo>
                  <a:lnTo>
                    <a:pt x="2690719" y="393699"/>
                  </a:lnTo>
                  <a:lnTo>
                    <a:pt x="2682111" y="384809"/>
                  </a:lnTo>
                  <a:lnTo>
                    <a:pt x="2670378" y="374649"/>
                  </a:lnTo>
                  <a:lnTo>
                    <a:pt x="2777465" y="374649"/>
                  </a:lnTo>
                  <a:lnTo>
                    <a:pt x="2779913" y="379729"/>
                  </a:lnTo>
                  <a:lnTo>
                    <a:pt x="2785075" y="414019"/>
                  </a:lnTo>
                  <a:lnTo>
                    <a:pt x="2774763" y="457199"/>
                  </a:lnTo>
                  <a:lnTo>
                    <a:pt x="2748985" y="496569"/>
                  </a:lnTo>
                  <a:lnTo>
                    <a:pt x="2715472" y="532129"/>
                  </a:lnTo>
                  <a:lnTo>
                    <a:pt x="2681960" y="563879"/>
                  </a:lnTo>
                  <a:lnTo>
                    <a:pt x="2656181" y="593089"/>
                  </a:lnTo>
                  <a:lnTo>
                    <a:pt x="2645870" y="618489"/>
                  </a:lnTo>
                  <a:lnTo>
                    <a:pt x="2648091" y="627379"/>
                  </a:lnTo>
                  <a:lnTo>
                    <a:pt x="2655550" y="636269"/>
                  </a:lnTo>
                  <a:lnTo>
                    <a:pt x="2669443" y="641349"/>
                  </a:lnTo>
                  <a:lnTo>
                    <a:pt x="2690964" y="643889"/>
                  </a:lnTo>
                  <a:lnTo>
                    <a:pt x="2941652" y="643889"/>
                  </a:lnTo>
                  <a:lnTo>
                    <a:pt x="2934457" y="648969"/>
                  </a:lnTo>
                  <a:lnTo>
                    <a:pt x="2888933" y="675639"/>
                  </a:lnTo>
                  <a:lnTo>
                    <a:pt x="2840786" y="697229"/>
                  </a:lnTo>
                  <a:lnTo>
                    <a:pt x="2791542" y="715009"/>
                  </a:lnTo>
                  <a:lnTo>
                    <a:pt x="2742726" y="726439"/>
                  </a:lnTo>
                  <a:lnTo>
                    <a:pt x="2695866" y="730249"/>
                  </a:lnTo>
                  <a:close/>
                </a:path>
                <a:path w="3011805" h="980440">
                  <a:moveTo>
                    <a:pt x="2123362" y="730249"/>
                  </a:moveTo>
                  <a:lnTo>
                    <a:pt x="2071831" y="726439"/>
                  </a:lnTo>
                  <a:lnTo>
                    <a:pt x="2026817" y="715009"/>
                  </a:lnTo>
                  <a:lnTo>
                    <a:pt x="1988833" y="697229"/>
                  </a:lnTo>
                  <a:lnTo>
                    <a:pt x="1958395" y="671829"/>
                  </a:lnTo>
                  <a:lnTo>
                    <a:pt x="1936016" y="640079"/>
                  </a:lnTo>
                  <a:lnTo>
                    <a:pt x="1922211" y="603249"/>
                  </a:lnTo>
                  <a:lnTo>
                    <a:pt x="1917639" y="562609"/>
                  </a:lnTo>
                  <a:lnTo>
                    <a:pt x="1917641" y="558799"/>
                  </a:lnTo>
                  <a:lnTo>
                    <a:pt x="1918951" y="535939"/>
                  </a:lnTo>
                  <a:lnTo>
                    <a:pt x="1923255" y="511809"/>
                  </a:lnTo>
                  <a:lnTo>
                    <a:pt x="1930316" y="487679"/>
                  </a:lnTo>
                  <a:lnTo>
                    <a:pt x="1940043" y="464819"/>
                  </a:lnTo>
                  <a:lnTo>
                    <a:pt x="1898012" y="436879"/>
                  </a:lnTo>
                  <a:lnTo>
                    <a:pt x="1856716" y="406399"/>
                  </a:lnTo>
                  <a:lnTo>
                    <a:pt x="2096070" y="406399"/>
                  </a:lnTo>
                  <a:lnTo>
                    <a:pt x="2067484" y="434339"/>
                  </a:lnTo>
                  <a:lnTo>
                    <a:pt x="2097414" y="445769"/>
                  </a:lnTo>
                  <a:lnTo>
                    <a:pt x="2128264" y="453389"/>
                  </a:lnTo>
                  <a:lnTo>
                    <a:pt x="2159848" y="458469"/>
                  </a:lnTo>
                  <a:lnTo>
                    <a:pt x="2191984" y="461009"/>
                  </a:lnTo>
                  <a:lnTo>
                    <a:pt x="2363140" y="461009"/>
                  </a:lnTo>
                  <a:lnTo>
                    <a:pt x="2335968" y="494029"/>
                  </a:lnTo>
                  <a:lnTo>
                    <a:pt x="2317933" y="507999"/>
                  </a:lnTo>
                  <a:lnTo>
                    <a:pt x="2017488" y="507999"/>
                  </a:lnTo>
                  <a:lnTo>
                    <a:pt x="2012326" y="520699"/>
                  </a:lnTo>
                  <a:lnTo>
                    <a:pt x="2008543" y="533399"/>
                  </a:lnTo>
                  <a:lnTo>
                    <a:pt x="2006046" y="547369"/>
                  </a:lnTo>
                  <a:lnTo>
                    <a:pt x="2004744" y="560069"/>
                  </a:lnTo>
                  <a:lnTo>
                    <a:pt x="2015527" y="600709"/>
                  </a:lnTo>
                  <a:lnTo>
                    <a:pt x="2043221" y="624839"/>
                  </a:lnTo>
                  <a:lnTo>
                    <a:pt x="2080841" y="637539"/>
                  </a:lnTo>
                  <a:lnTo>
                    <a:pt x="2121401" y="640079"/>
                  </a:lnTo>
                  <a:lnTo>
                    <a:pt x="2374950" y="640079"/>
                  </a:lnTo>
                  <a:lnTo>
                    <a:pt x="2366852" y="645159"/>
                  </a:lnTo>
                  <a:lnTo>
                    <a:pt x="2324223" y="669289"/>
                  </a:lnTo>
                  <a:lnTo>
                    <a:pt x="2281881" y="690879"/>
                  </a:lnTo>
                  <a:lnTo>
                    <a:pt x="2240226" y="707389"/>
                  </a:lnTo>
                  <a:lnTo>
                    <a:pt x="2199655" y="720089"/>
                  </a:lnTo>
                  <a:lnTo>
                    <a:pt x="2160567" y="727709"/>
                  </a:lnTo>
                  <a:lnTo>
                    <a:pt x="2123362" y="730249"/>
                  </a:lnTo>
                  <a:close/>
                </a:path>
                <a:path w="3011805" h="980440">
                  <a:moveTo>
                    <a:pt x="1433220" y="730249"/>
                  </a:moveTo>
                  <a:lnTo>
                    <a:pt x="1406951" y="725169"/>
                  </a:lnTo>
                  <a:lnTo>
                    <a:pt x="1382611" y="711199"/>
                  </a:lnTo>
                  <a:lnTo>
                    <a:pt x="1364705" y="685799"/>
                  </a:lnTo>
                  <a:lnTo>
                    <a:pt x="1357736" y="647699"/>
                  </a:lnTo>
                  <a:lnTo>
                    <a:pt x="1365233" y="608329"/>
                  </a:lnTo>
                  <a:lnTo>
                    <a:pt x="1384306" y="561339"/>
                  </a:lnTo>
                  <a:lnTo>
                    <a:pt x="1409826" y="514349"/>
                  </a:lnTo>
                  <a:lnTo>
                    <a:pt x="1436663" y="471169"/>
                  </a:lnTo>
                  <a:lnTo>
                    <a:pt x="1459689" y="439419"/>
                  </a:lnTo>
                  <a:lnTo>
                    <a:pt x="1556105" y="439419"/>
                  </a:lnTo>
                  <a:lnTo>
                    <a:pt x="1534556" y="485139"/>
                  </a:lnTo>
                  <a:lnTo>
                    <a:pt x="1505763" y="532129"/>
                  </a:lnTo>
                  <a:lnTo>
                    <a:pt x="1476971" y="576579"/>
                  </a:lnTo>
                  <a:lnTo>
                    <a:pt x="1454823" y="613409"/>
                  </a:lnTo>
                  <a:lnTo>
                    <a:pt x="1445964" y="640079"/>
                  </a:lnTo>
                  <a:lnTo>
                    <a:pt x="1597430" y="640079"/>
                  </a:lnTo>
                  <a:lnTo>
                    <a:pt x="1573160" y="661669"/>
                  </a:lnTo>
                  <a:lnTo>
                    <a:pt x="1537095" y="690879"/>
                  </a:lnTo>
                  <a:lnTo>
                    <a:pt x="1502455" y="711199"/>
                  </a:lnTo>
                  <a:lnTo>
                    <a:pt x="1468182" y="725169"/>
                  </a:lnTo>
                  <a:lnTo>
                    <a:pt x="1433220" y="730249"/>
                  </a:lnTo>
                  <a:close/>
                </a:path>
                <a:path w="3011805" h="980440">
                  <a:moveTo>
                    <a:pt x="613432" y="574039"/>
                  </a:moveTo>
                  <a:lnTo>
                    <a:pt x="226452" y="574039"/>
                  </a:lnTo>
                  <a:lnTo>
                    <a:pt x="282208" y="571499"/>
                  </a:lnTo>
                  <a:lnTo>
                    <a:pt x="309856" y="568959"/>
                  </a:lnTo>
                  <a:lnTo>
                    <a:pt x="292102" y="528319"/>
                  </a:lnTo>
                  <a:lnTo>
                    <a:pt x="251258" y="497839"/>
                  </a:lnTo>
                  <a:lnTo>
                    <a:pt x="213567" y="473709"/>
                  </a:lnTo>
                  <a:lnTo>
                    <a:pt x="177899" y="458469"/>
                  </a:lnTo>
                  <a:lnTo>
                    <a:pt x="143126" y="452119"/>
                  </a:lnTo>
                  <a:lnTo>
                    <a:pt x="339243" y="452119"/>
                  </a:lnTo>
                  <a:lnTo>
                    <a:pt x="352532" y="462279"/>
                  </a:lnTo>
                  <a:lnTo>
                    <a:pt x="398988" y="499109"/>
                  </a:lnTo>
                  <a:lnTo>
                    <a:pt x="499360" y="499109"/>
                  </a:lnTo>
                  <a:lnTo>
                    <a:pt x="484275" y="528319"/>
                  </a:lnTo>
                  <a:lnTo>
                    <a:pt x="706430" y="528319"/>
                  </a:lnTo>
                  <a:lnTo>
                    <a:pt x="664779" y="549909"/>
                  </a:lnTo>
                  <a:lnTo>
                    <a:pt x="622139" y="570229"/>
                  </a:lnTo>
                  <a:lnTo>
                    <a:pt x="613432" y="574039"/>
                  </a:lnTo>
                  <a:close/>
                </a:path>
                <a:path w="3011805" h="980440">
                  <a:moveTo>
                    <a:pt x="882283" y="567689"/>
                  </a:moveTo>
                  <a:lnTo>
                    <a:pt x="846119" y="562609"/>
                  </a:lnTo>
                  <a:lnTo>
                    <a:pt x="810598" y="549909"/>
                  </a:lnTo>
                  <a:lnTo>
                    <a:pt x="777098" y="529589"/>
                  </a:lnTo>
                  <a:lnTo>
                    <a:pt x="747000" y="502919"/>
                  </a:lnTo>
                  <a:lnTo>
                    <a:pt x="1063882" y="502919"/>
                  </a:lnTo>
                  <a:lnTo>
                    <a:pt x="1054206" y="518159"/>
                  </a:lnTo>
                  <a:lnTo>
                    <a:pt x="1036229" y="556259"/>
                  </a:lnTo>
                  <a:lnTo>
                    <a:pt x="943063" y="556259"/>
                  </a:lnTo>
                  <a:lnTo>
                    <a:pt x="928189" y="561339"/>
                  </a:lnTo>
                  <a:lnTo>
                    <a:pt x="897708" y="566419"/>
                  </a:lnTo>
                  <a:lnTo>
                    <a:pt x="882283" y="567689"/>
                  </a:lnTo>
                  <a:close/>
                </a:path>
                <a:path w="3011805" h="980440">
                  <a:moveTo>
                    <a:pt x="2941652" y="643889"/>
                  </a:moveTo>
                  <a:lnTo>
                    <a:pt x="2690964" y="643889"/>
                  </a:lnTo>
                  <a:lnTo>
                    <a:pt x="2739476" y="637539"/>
                  </a:lnTo>
                  <a:lnTo>
                    <a:pt x="2790848" y="622299"/>
                  </a:lnTo>
                  <a:lnTo>
                    <a:pt x="2842055" y="599439"/>
                  </a:lnTo>
                  <a:lnTo>
                    <a:pt x="2890077" y="570229"/>
                  </a:lnTo>
                  <a:lnTo>
                    <a:pt x="2931890" y="539749"/>
                  </a:lnTo>
                  <a:lnTo>
                    <a:pt x="2964472" y="506729"/>
                  </a:lnTo>
                  <a:lnTo>
                    <a:pt x="3011527" y="589279"/>
                  </a:lnTo>
                  <a:lnTo>
                    <a:pt x="2975830" y="619759"/>
                  </a:lnTo>
                  <a:lnTo>
                    <a:pt x="2941652" y="643889"/>
                  </a:lnTo>
                  <a:close/>
                </a:path>
                <a:path w="3011805" h="980440">
                  <a:moveTo>
                    <a:pt x="2191984" y="549909"/>
                  </a:moveTo>
                  <a:lnTo>
                    <a:pt x="2146798" y="546099"/>
                  </a:lnTo>
                  <a:lnTo>
                    <a:pt x="2102530" y="538479"/>
                  </a:lnTo>
                  <a:lnTo>
                    <a:pt x="2059366" y="525779"/>
                  </a:lnTo>
                  <a:lnTo>
                    <a:pt x="2017488" y="507999"/>
                  </a:lnTo>
                  <a:lnTo>
                    <a:pt x="2317933" y="507999"/>
                  </a:lnTo>
                  <a:lnTo>
                    <a:pt x="2298258" y="523239"/>
                  </a:lnTo>
                  <a:lnTo>
                    <a:pt x="2250199" y="542289"/>
                  </a:lnTo>
                  <a:lnTo>
                    <a:pt x="2191984" y="549909"/>
                  </a:lnTo>
                  <a:close/>
                </a:path>
                <a:path w="3011805" h="980440">
                  <a:moveTo>
                    <a:pt x="1030311" y="730249"/>
                  </a:moveTo>
                  <a:lnTo>
                    <a:pt x="989612" y="722629"/>
                  </a:lnTo>
                  <a:lnTo>
                    <a:pt x="958380" y="703579"/>
                  </a:lnTo>
                  <a:lnTo>
                    <a:pt x="938360" y="674369"/>
                  </a:lnTo>
                  <a:lnTo>
                    <a:pt x="931299" y="636269"/>
                  </a:lnTo>
                  <a:lnTo>
                    <a:pt x="931620" y="627379"/>
                  </a:lnTo>
                  <a:lnTo>
                    <a:pt x="931712" y="624839"/>
                  </a:lnTo>
                  <a:lnTo>
                    <a:pt x="931758" y="623569"/>
                  </a:lnTo>
                  <a:lnTo>
                    <a:pt x="931850" y="621029"/>
                  </a:lnTo>
                  <a:lnTo>
                    <a:pt x="931942" y="618489"/>
                  </a:lnTo>
                  <a:lnTo>
                    <a:pt x="932034" y="615949"/>
                  </a:lnTo>
                  <a:lnTo>
                    <a:pt x="934240" y="595629"/>
                  </a:lnTo>
                  <a:lnTo>
                    <a:pt x="937916" y="575309"/>
                  </a:lnTo>
                  <a:lnTo>
                    <a:pt x="943063" y="556259"/>
                  </a:lnTo>
                  <a:lnTo>
                    <a:pt x="1036229" y="556259"/>
                  </a:lnTo>
                  <a:lnTo>
                    <a:pt x="1035031" y="558799"/>
                  </a:lnTo>
                  <a:lnTo>
                    <a:pt x="1023426" y="598169"/>
                  </a:lnTo>
                  <a:lnTo>
                    <a:pt x="1019527" y="633729"/>
                  </a:lnTo>
                  <a:lnTo>
                    <a:pt x="1019527" y="638809"/>
                  </a:lnTo>
                  <a:lnTo>
                    <a:pt x="1025409" y="641349"/>
                  </a:lnTo>
                  <a:lnTo>
                    <a:pt x="1221027" y="641349"/>
                  </a:lnTo>
                  <a:lnTo>
                    <a:pt x="1217815" y="643889"/>
                  </a:lnTo>
                  <a:lnTo>
                    <a:pt x="1170057" y="678179"/>
                  </a:lnTo>
                  <a:lnTo>
                    <a:pt x="1122180" y="704849"/>
                  </a:lnTo>
                  <a:lnTo>
                    <a:pt x="1075245" y="722629"/>
                  </a:lnTo>
                  <a:lnTo>
                    <a:pt x="1030311" y="730249"/>
                  </a:lnTo>
                  <a:close/>
                </a:path>
                <a:path w="3011805" h="980440">
                  <a:moveTo>
                    <a:pt x="1406752" y="980439"/>
                  </a:moveTo>
                  <a:lnTo>
                    <a:pt x="1339215" y="979169"/>
                  </a:lnTo>
                  <a:lnTo>
                    <a:pt x="1274095" y="975359"/>
                  </a:lnTo>
                  <a:lnTo>
                    <a:pt x="1211340" y="969009"/>
                  </a:lnTo>
                  <a:lnTo>
                    <a:pt x="1150901" y="960119"/>
                  </a:lnTo>
                  <a:lnTo>
                    <a:pt x="1092726" y="949959"/>
                  </a:lnTo>
                  <a:lnTo>
                    <a:pt x="1036764" y="938529"/>
                  </a:lnTo>
                  <a:lnTo>
                    <a:pt x="982965" y="924559"/>
                  </a:lnTo>
                  <a:lnTo>
                    <a:pt x="931278" y="909319"/>
                  </a:lnTo>
                  <a:lnTo>
                    <a:pt x="881651" y="892809"/>
                  </a:lnTo>
                  <a:lnTo>
                    <a:pt x="834035" y="873759"/>
                  </a:lnTo>
                  <a:lnTo>
                    <a:pt x="788379" y="854709"/>
                  </a:lnTo>
                  <a:lnTo>
                    <a:pt x="744630" y="835659"/>
                  </a:lnTo>
                  <a:lnTo>
                    <a:pt x="702740" y="814069"/>
                  </a:lnTo>
                  <a:lnTo>
                    <a:pt x="662656" y="792479"/>
                  </a:lnTo>
                  <a:lnTo>
                    <a:pt x="624329" y="770889"/>
                  </a:lnTo>
                  <a:lnTo>
                    <a:pt x="552739" y="726439"/>
                  </a:lnTo>
                  <a:lnTo>
                    <a:pt x="519375" y="703579"/>
                  </a:lnTo>
                  <a:lnTo>
                    <a:pt x="457255" y="659129"/>
                  </a:lnTo>
                  <a:lnTo>
                    <a:pt x="428397" y="636269"/>
                  </a:lnTo>
                  <a:lnTo>
                    <a:pt x="578126" y="636269"/>
                  </a:lnTo>
                  <a:lnTo>
                    <a:pt x="630362" y="671829"/>
                  </a:lnTo>
                  <a:lnTo>
                    <a:pt x="665230" y="693419"/>
                  </a:lnTo>
                  <a:lnTo>
                    <a:pt x="701622" y="713739"/>
                  </a:lnTo>
                  <a:lnTo>
                    <a:pt x="739603" y="735329"/>
                  </a:lnTo>
                  <a:lnTo>
                    <a:pt x="779236" y="754379"/>
                  </a:lnTo>
                  <a:lnTo>
                    <a:pt x="820583" y="773429"/>
                  </a:lnTo>
                  <a:lnTo>
                    <a:pt x="863709" y="792479"/>
                  </a:lnTo>
                  <a:lnTo>
                    <a:pt x="908678" y="808989"/>
                  </a:lnTo>
                  <a:lnTo>
                    <a:pt x="955551" y="825499"/>
                  </a:lnTo>
                  <a:lnTo>
                    <a:pt x="1004394" y="839469"/>
                  </a:lnTo>
                  <a:lnTo>
                    <a:pt x="1055269" y="852169"/>
                  </a:lnTo>
                  <a:lnTo>
                    <a:pt x="1108239" y="863599"/>
                  </a:lnTo>
                  <a:lnTo>
                    <a:pt x="1163369" y="873759"/>
                  </a:lnTo>
                  <a:lnTo>
                    <a:pt x="1220722" y="881379"/>
                  </a:lnTo>
                  <a:lnTo>
                    <a:pt x="1280361" y="886459"/>
                  </a:lnTo>
                  <a:lnTo>
                    <a:pt x="1342350" y="890269"/>
                  </a:lnTo>
                  <a:lnTo>
                    <a:pt x="1406752" y="891539"/>
                  </a:lnTo>
                  <a:lnTo>
                    <a:pt x="1866338" y="891539"/>
                  </a:lnTo>
                  <a:lnTo>
                    <a:pt x="1870441" y="901699"/>
                  </a:lnTo>
                  <a:lnTo>
                    <a:pt x="1820232" y="916939"/>
                  </a:lnTo>
                  <a:lnTo>
                    <a:pt x="1769620" y="930909"/>
                  </a:lnTo>
                  <a:lnTo>
                    <a:pt x="1718637" y="943609"/>
                  </a:lnTo>
                  <a:lnTo>
                    <a:pt x="1667315" y="953769"/>
                  </a:lnTo>
                  <a:lnTo>
                    <a:pt x="1615687" y="962659"/>
                  </a:lnTo>
                  <a:lnTo>
                    <a:pt x="1563784" y="970279"/>
                  </a:lnTo>
                  <a:lnTo>
                    <a:pt x="1511639" y="975359"/>
                  </a:lnTo>
                  <a:lnTo>
                    <a:pt x="1406752" y="980439"/>
                  </a:lnTo>
                  <a:close/>
                </a:path>
                <a:path w="3011805" h="980440">
                  <a:moveTo>
                    <a:pt x="325464" y="836929"/>
                  </a:moveTo>
                  <a:lnTo>
                    <a:pt x="247039" y="795019"/>
                  </a:lnTo>
                  <a:lnTo>
                    <a:pt x="318602" y="656589"/>
                  </a:lnTo>
                  <a:lnTo>
                    <a:pt x="417974" y="656589"/>
                  </a:lnTo>
                  <a:lnTo>
                    <a:pt x="325464" y="836929"/>
                  </a:lnTo>
                  <a:close/>
                </a:path>
                <a:path w="3011805" h="980440">
                  <a:moveTo>
                    <a:pt x="1866338" y="891539"/>
                  </a:moveTo>
                  <a:lnTo>
                    <a:pt x="1406752" y="891539"/>
                  </a:lnTo>
                  <a:lnTo>
                    <a:pt x="1455398" y="890269"/>
                  </a:lnTo>
                  <a:lnTo>
                    <a:pt x="1552310" y="882649"/>
                  </a:lnTo>
                  <a:lnTo>
                    <a:pt x="1600496" y="876299"/>
                  </a:lnTo>
                  <a:lnTo>
                    <a:pt x="1696126" y="858519"/>
                  </a:lnTo>
                  <a:lnTo>
                    <a:pt x="1743489" y="847089"/>
                  </a:lnTo>
                  <a:lnTo>
                    <a:pt x="1837110" y="819149"/>
                  </a:lnTo>
                  <a:lnTo>
                    <a:pt x="1866338" y="891539"/>
                  </a:lnTo>
                  <a:close/>
                </a:path>
              </a:pathLst>
            </a:custGeom>
            <a:solidFill>
              <a:srgbClr val="F5EC2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593519" y="7218603"/>
              <a:ext cx="165795" cy="162397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548292" y="596546"/>
            <a:ext cx="5814060" cy="6724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4250" spc="-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Ma</a:t>
            </a:r>
            <a:r>
              <a:rPr dirty="0" u="none" sz="4250" spc="-50">
                <a:solidFill>
                  <a:srgbClr val="173F66"/>
                </a:solidFill>
              </a:rPr>
              <a:t>j</a:t>
            </a:r>
            <a:r>
              <a:rPr dirty="0" u="heavy" sz="4250" spc="-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or</a:t>
            </a:r>
            <a:r>
              <a:rPr dirty="0" u="heavy" sz="4250" spc="-18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9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Customers</a:t>
            </a:r>
            <a:r>
              <a:rPr dirty="0" u="heavy" sz="4250" spc="-17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</a:t>
            </a:r>
            <a:r>
              <a:rPr dirty="0" u="heavy" sz="4250" spc="-1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India</a:t>
            </a:r>
            <a:endParaRPr sz="4250"/>
          </a:p>
        </p:txBody>
      </p:sp>
      <p:sp>
        <p:nvSpPr>
          <p:cNvPr id="18" name="object 18" descr=""/>
          <p:cNvSpPr txBox="1"/>
          <p:nvPr/>
        </p:nvSpPr>
        <p:spPr>
          <a:xfrm>
            <a:off x="7634393" y="1537214"/>
            <a:ext cx="320929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75">
                <a:solidFill>
                  <a:srgbClr val="173F66"/>
                </a:solidFill>
                <a:latin typeface="Times New Roman"/>
                <a:cs typeface="Times New Roman"/>
              </a:rPr>
              <a:t>Automotive</a:t>
            </a:r>
            <a:r>
              <a:rPr dirty="0" sz="2250" spc="130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 spc="114">
                <a:solidFill>
                  <a:srgbClr val="173F66"/>
                </a:solidFill>
                <a:latin typeface="Times New Roman"/>
                <a:cs typeface="Times New Roman"/>
              </a:rPr>
              <a:t>OEMs</a:t>
            </a:r>
            <a:r>
              <a:rPr dirty="0" sz="2250" spc="145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250">
                <a:solidFill>
                  <a:srgbClr val="173F66"/>
                </a:solidFill>
                <a:latin typeface="Times New Roman"/>
                <a:cs typeface="Times New Roman"/>
              </a:rPr>
              <a:t>Tier-</a:t>
            </a:r>
            <a:r>
              <a:rPr dirty="0" sz="2250" spc="-50">
                <a:solidFill>
                  <a:srgbClr val="173F66"/>
                </a:solidFill>
                <a:latin typeface="Times New Roman"/>
                <a:cs typeface="Times New Roman"/>
              </a:rPr>
              <a:t>2</a:t>
            </a:r>
            <a:endParaRPr sz="225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6173" y="241841"/>
            <a:ext cx="1666874" cy="13620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8053050" cy="10032365"/>
            <a:chOff x="0" y="0"/>
            <a:chExt cx="18053050" cy="10032365"/>
          </a:xfrm>
        </p:grpSpPr>
        <p:sp>
          <p:nvSpPr>
            <p:cNvPr id="4" name="object 4" descr=""/>
            <p:cNvSpPr/>
            <p:nvPr/>
          </p:nvSpPr>
          <p:spPr>
            <a:xfrm>
              <a:off x="235471" y="254795"/>
              <a:ext cx="17817465" cy="9777730"/>
            </a:xfrm>
            <a:custGeom>
              <a:avLst/>
              <a:gdLst/>
              <a:ahLst/>
              <a:cxnLst/>
              <a:rect l="l" t="t" r="r" b="b"/>
              <a:pathLst>
                <a:path w="17817465" h="9777730">
                  <a:moveTo>
                    <a:pt x="17817055" y="9777408"/>
                  </a:moveTo>
                  <a:lnTo>
                    <a:pt x="0" y="9777408"/>
                  </a:lnTo>
                  <a:lnTo>
                    <a:pt x="0" y="0"/>
                  </a:lnTo>
                  <a:lnTo>
                    <a:pt x="17817055" y="0"/>
                  </a:lnTo>
                  <a:lnTo>
                    <a:pt x="17817055" y="9777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2565524"/>
              <a:ext cx="3362324" cy="8667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2504" y="2622766"/>
              <a:ext cx="3590924" cy="80962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55128" y="2594145"/>
              <a:ext cx="2409824" cy="8667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26759" y="2640152"/>
              <a:ext cx="4248149" cy="81914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249" y="4364469"/>
              <a:ext cx="3876674" cy="78104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6443" y="4406290"/>
              <a:ext cx="3924299" cy="73342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6173" y="241841"/>
              <a:ext cx="1666874" cy="13620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3535491" cy="207989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6855" y="7031465"/>
              <a:ext cx="4943474" cy="143827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88479" y="6645727"/>
              <a:ext cx="2714624" cy="191452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698590" y="6009478"/>
              <a:ext cx="3190874" cy="319087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840559" y="453757"/>
            <a:ext cx="6869430" cy="6724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4250" spc="-5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Our</a:t>
            </a:r>
            <a:r>
              <a:rPr dirty="0" u="heavy" sz="4250" spc="-20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Ma</a:t>
            </a:r>
            <a:r>
              <a:rPr dirty="0" u="none" sz="4250" spc="-50">
                <a:solidFill>
                  <a:srgbClr val="173F66"/>
                </a:solidFill>
              </a:rPr>
              <a:t>j</a:t>
            </a:r>
            <a:r>
              <a:rPr dirty="0" u="heavy" sz="4250" spc="-5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or</a:t>
            </a:r>
            <a:r>
              <a:rPr dirty="0" u="heavy" sz="4250" spc="-18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9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Customers</a:t>
            </a:r>
            <a:r>
              <a:rPr dirty="0" u="heavy" sz="4250" spc="-17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4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</a:t>
            </a:r>
            <a:r>
              <a:rPr dirty="0" u="heavy" sz="4250" spc="-180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 </a:t>
            </a:r>
            <a:r>
              <a:rPr dirty="0" u="heavy" sz="4250" spc="-35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</a:rPr>
              <a:t>India</a:t>
            </a:r>
            <a:endParaRPr sz="4250"/>
          </a:p>
        </p:txBody>
      </p:sp>
      <p:sp>
        <p:nvSpPr>
          <p:cNvPr id="17" name="object 17" descr=""/>
          <p:cNvSpPr txBox="1"/>
          <p:nvPr/>
        </p:nvSpPr>
        <p:spPr>
          <a:xfrm>
            <a:off x="7806206" y="1587558"/>
            <a:ext cx="2938145" cy="509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3150" spc="9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CMS</a:t>
            </a:r>
            <a:r>
              <a:rPr dirty="0" u="heavy" sz="3150" spc="1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150" spc="-1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Customers</a:t>
            </a:r>
            <a:r>
              <a:rPr dirty="0" u="heavy" sz="3150" spc="78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532308" y="5674787"/>
            <a:ext cx="3529329" cy="509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3150" spc="-7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Industrial</a:t>
            </a:r>
            <a:r>
              <a:rPr dirty="0" u="heavy" sz="3150" spc="-11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150" spc="-4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Customers</a:t>
            </a:r>
            <a:endParaRPr sz="3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7175" y="1178074"/>
            <a:ext cx="8391524" cy="87725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9137" y="4761679"/>
            <a:ext cx="485774" cy="50482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9137" y="5765139"/>
            <a:ext cx="504824" cy="45719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25957" y="8078606"/>
            <a:ext cx="266699" cy="2666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62862" y="342284"/>
            <a:ext cx="6877050" cy="6007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750" spc="-20"/>
              <a:t>Our</a:t>
            </a:r>
            <a:r>
              <a:rPr dirty="0" sz="3750" spc="-180"/>
              <a:t> </a:t>
            </a:r>
            <a:r>
              <a:rPr dirty="0" sz="3750" spc="-55"/>
              <a:t>Distribution</a:t>
            </a:r>
            <a:r>
              <a:rPr dirty="0" sz="3750" spc="-175"/>
              <a:t> </a:t>
            </a:r>
            <a:r>
              <a:rPr dirty="0" sz="3750" spc="-20"/>
              <a:t>Network</a:t>
            </a:r>
            <a:r>
              <a:rPr dirty="0" sz="3750" spc="-180"/>
              <a:t> </a:t>
            </a:r>
            <a:r>
              <a:rPr dirty="0" sz="3750"/>
              <a:t>in</a:t>
            </a:r>
            <a:r>
              <a:rPr dirty="0" sz="3750" spc="-175"/>
              <a:t> </a:t>
            </a:r>
            <a:r>
              <a:rPr dirty="0" sz="3750" spc="-20"/>
              <a:t>India</a:t>
            </a:r>
            <a:endParaRPr sz="3750"/>
          </a:p>
        </p:txBody>
      </p:sp>
      <p:sp>
        <p:nvSpPr>
          <p:cNvPr id="8" name="object 8" descr=""/>
          <p:cNvSpPr txBox="1"/>
          <p:nvPr/>
        </p:nvSpPr>
        <p:spPr>
          <a:xfrm>
            <a:off x="2625299" y="4839382"/>
            <a:ext cx="2677160" cy="13436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70">
                <a:solidFill>
                  <a:srgbClr val="F4F4F4"/>
                </a:solidFill>
                <a:latin typeface="Times New Roman"/>
                <a:cs typeface="Times New Roman"/>
              </a:rPr>
              <a:t>Dealer</a:t>
            </a:r>
            <a:r>
              <a:rPr dirty="0" sz="2250" spc="20">
                <a:solidFill>
                  <a:srgbClr val="F4F4F4"/>
                </a:solidFill>
                <a:latin typeface="Times New Roman"/>
                <a:cs typeface="Times New Roman"/>
              </a:rPr>
              <a:t> </a:t>
            </a:r>
            <a:r>
              <a:rPr dirty="0" sz="2250" spc="90">
                <a:solidFill>
                  <a:srgbClr val="F4F4F4"/>
                </a:solidFill>
                <a:latin typeface="Times New Roman"/>
                <a:cs typeface="Times New Roman"/>
              </a:rPr>
              <a:t>Network</a:t>
            </a:r>
            <a:endParaRPr sz="2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65"/>
              </a:spcBef>
            </a:pPr>
            <a:endParaRPr sz="225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</a:pPr>
            <a:r>
              <a:rPr dirty="0" sz="2250" spc="90">
                <a:solidFill>
                  <a:srgbClr val="F4F4F4"/>
                </a:solidFill>
                <a:latin typeface="Times New Roman"/>
                <a:cs typeface="Times New Roman"/>
              </a:rPr>
              <a:t>Manufacturing</a:t>
            </a:r>
            <a:r>
              <a:rPr dirty="0" sz="2250">
                <a:solidFill>
                  <a:srgbClr val="F4F4F4"/>
                </a:solidFill>
                <a:latin typeface="Times New Roman"/>
                <a:cs typeface="Times New Roman"/>
              </a:rPr>
              <a:t> </a:t>
            </a:r>
            <a:r>
              <a:rPr dirty="0" sz="2250" spc="70">
                <a:solidFill>
                  <a:srgbClr val="F4F4F4"/>
                </a:solidFill>
                <a:latin typeface="Times New Roman"/>
                <a:cs typeface="Times New Roman"/>
              </a:rPr>
              <a:t>Plant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983051" y="8009815"/>
            <a:ext cx="128524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55">
                <a:solidFill>
                  <a:srgbClr val="FFFFFF"/>
                </a:solidFill>
                <a:latin typeface="Times New Roman"/>
                <a:cs typeface="Times New Roman"/>
              </a:rPr>
              <a:t>Bangalore</a:t>
            </a:r>
            <a:endParaRPr sz="225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2674620" cy="3035300"/>
            <a:chOff x="0" y="0"/>
            <a:chExt cx="2674620" cy="3035300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674413" cy="303478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152" y="0"/>
              <a:ext cx="1895474" cy="16609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6970375" cy="9055100"/>
            <a:chOff x="0" y="0"/>
            <a:chExt cx="16970375" cy="90551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9004" y="1234877"/>
              <a:ext cx="14887574" cy="782002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656054" cy="302500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648314" y="5381349"/>
              <a:ext cx="3337560" cy="2340610"/>
            </a:xfrm>
            <a:custGeom>
              <a:avLst/>
              <a:gdLst/>
              <a:ahLst/>
              <a:cxnLst/>
              <a:rect l="l" t="t" r="r" b="b"/>
              <a:pathLst>
                <a:path w="3337559" h="2340609">
                  <a:moveTo>
                    <a:pt x="0" y="0"/>
                  </a:moveTo>
                  <a:lnTo>
                    <a:pt x="3337238" y="2340232"/>
                  </a:lnTo>
                </a:path>
              </a:pathLst>
            </a:custGeom>
            <a:ln w="28574">
              <a:solidFill>
                <a:srgbClr val="135CA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914151" y="7653675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5" h="70484">
                  <a:moveTo>
                    <a:pt x="49218" y="0"/>
                  </a:moveTo>
                  <a:lnTo>
                    <a:pt x="71401" y="67906"/>
                  </a:lnTo>
                  <a:lnTo>
                    <a:pt x="0" y="70187"/>
                  </a:lnTo>
                </a:path>
              </a:pathLst>
            </a:custGeom>
            <a:ln w="28574">
              <a:solidFill>
                <a:srgbClr val="135CA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12469" y="7865839"/>
              <a:ext cx="2057399" cy="4095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152" y="0"/>
              <a:ext cx="1895474" cy="166093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595630">
              <a:lnSpc>
                <a:spcPct val="100000"/>
              </a:lnSpc>
              <a:spcBef>
                <a:spcPts val="130"/>
              </a:spcBef>
            </a:pPr>
            <a:r>
              <a:rPr dirty="0" spc="-20"/>
              <a:t>Our</a:t>
            </a:r>
            <a:r>
              <a:rPr dirty="0" spc="-290"/>
              <a:t> </a:t>
            </a:r>
            <a:r>
              <a:rPr dirty="0" spc="-10"/>
              <a:t>export-</a:t>
            </a:r>
            <a:r>
              <a:rPr dirty="0" spc="-290"/>
              <a:t> </a:t>
            </a:r>
            <a:r>
              <a:rPr dirty="0" spc="-85"/>
              <a:t>customers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5148" y="1013857"/>
            <a:ext cx="5403850" cy="9340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u="none" sz="5950" spc="-40">
                <a:solidFill>
                  <a:srgbClr val="173F66"/>
                </a:solidFill>
              </a:rPr>
              <a:t>Why</a:t>
            </a:r>
            <a:r>
              <a:rPr dirty="0" u="none" sz="5950" spc="-315">
                <a:solidFill>
                  <a:srgbClr val="173F66"/>
                </a:solidFill>
              </a:rPr>
              <a:t> </a:t>
            </a:r>
            <a:r>
              <a:rPr dirty="0" u="none" sz="5950" spc="-125">
                <a:solidFill>
                  <a:srgbClr val="173F66"/>
                </a:solidFill>
              </a:rPr>
              <a:t>Protectron?</a:t>
            </a:r>
            <a:endParaRPr sz="595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2871138"/>
            <a:ext cx="66675" cy="6667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905432" y="2659366"/>
            <a:ext cx="5128895" cy="471297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30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Years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in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Manufacturing</a:t>
            </a:r>
            <a:endParaRPr sz="2300">
              <a:latin typeface="Times New Roman"/>
              <a:cs typeface="Times New Roman"/>
            </a:endParaRPr>
          </a:p>
          <a:p>
            <a:pPr marL="12700" marR="93345">
              <a:lnSpc>
                <a:spcPct val="176600"/>
              </a:lnSpc>
            </a:pPr>
            <a:r>
              <a:rPr dirty="0" sz="2300" spc="-45" b="1">
                <a:solidFill>
                  <a:srgbClr val="173F66"/>
                </a:solidFill>
                <a:latin typeface="Times New Roman"/>
                <a:cs typeface="Times New Roman"/>
              </a:rPr>
              <a:t>International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Raw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Material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Supplier Strong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Quality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System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and </a:t>
            </a:r>
            <a:r>
              <a:rPr dirty="0" sz="2300" b="1">
                <a:solidFill>
                  <a:srgbClr val="173F66"/>
                </a:solidFill>
                <a:latin typeface="Times New Roman"/>
                <a:cs typeface="Times New Roman"/>
              </a:rPr>
              <a:t>Design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20" b="1">
                <a:solidFill>
                  <a:srgbClr val="173F66"/>
                </a:solidFill>
                <a:latin typeface="Times New Roman"/>
                <a:cs typeface="Times New Roman"/>
              </a:rPr>
              <a:t>Team 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Approvals</a:t>
            </a:r>
            <a:r>
              <a:rPr dirty="0" sz="2300" spc="-3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3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Certifications</a:t>
            </a:r>
            <a:endParaRPr sz="2300">
              <a:latin typeface="Times New Roman"/>
              <a:cs typeface="Times New Roman"/>
            </a:endParaRPr>
          </a:p>
          <a:p>
            <a:pPr marL="12700" marR="5080">
              <a:lnSpc>
                <a:spcPct val="176600"/>
              </a:lnSpc>
              <a:spcBef>
                <a:spcPts val="5"/>
              </a:spcBef>
            </a:pPr>
            <a:r>
              <a:rPr dirty="0" sz="2300" spc="-50" b="1">
                <a:solidFill>
                  <a:srgbClr val="173F66"/>
                </a:solidFill>
                <a:latin typeface="Times New Roman"/>
                <a:cs typeface="Times New Roman"/>
              </a:rPr>
              <a:t>Continuous</a:t>
            </a:r>
            <a:r>
              <a:rPr dirty="0" sz="2300" spc="-6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Improvement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5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Automation 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Brand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Image</a:t>
            </a:r>
            <a:r>
              <a:rPr dirty="0" sz="2300" spc="-9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Infrastructure Localization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and </a:t>
            </a:r>
            <a:r>
              <a:rPr dirty="0" sz="2300" spc="-40" b="1">
                <a:solidFill>
                  <a:srgbClr val="173F66"/>
                </a:solidFill>
                <a:latin typeface="Times New Roman"/>
                <a:cs typeface="Times New Roman"/>
              </a:rPr>
              <a:t>Competitive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Pricing Capacity</a:t>
            </a:r>
            <a:r>
              <a:rPr dirty="0" sz="2300" spc="-8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70" b="1">
                <a:solidFill>
                  <a:srgbClr val="173F66"/>
                </a:solidFill>
                <a:latin typeface="Times New Roman"/>
                <a:cs typeface="Times New Roman"/>
              </a:rPr>
              <a:t>and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45" b="1">
                <a:solidFill>
                  <a:srgbClr val="173F66"/>
                </a:solidFill>
                <a:latin typeface="Times New Roman"/>
                <a:cs typeface="Times New Roman"/>
              </a:rPr>
              <a:t>Customer</a:t>
            </a:r>
            <a:r>
              <a:rPr dirty="0" sz="2300" spc="-75" b="1">
                <a:solidFill>
                  <a:srgbClr val="173F66"/>
                </a:solidFill>
                <a:latin typeface="Times New Roman"/>
                <a:cs typeface="Times New Roman"/>
              </a:rPr>
              <a:t> </a:t>
            </a:r>
            <a:r>
              <a:rPr dirty="0" sz="2300" spc="-10" b="1">
                <a:solidFill>
                  <a:srgbClr val="173F66"/>
                </a:solidFill>
                <a:latin typeface="Times New Roman"/>
                <a:cs typeface="Times New Roman"/>
              </a:rPr>
              <a:t>Satisfaction</a:t>
            </a:r>
            <a:endParaRPr sz="23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3490263"/>
            <a:ext cx="66675" cy="6667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4109388"/>
            <a:ext cx="66675" cy="6667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4728513"/>
            <a:ext cx="66675" cy="666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5347638"/>
            <a:ext cx="66675" cy="666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5966763"/>
            <a:ext cx="66675" cy="6667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6585887"/>
            <a:ext cx="66675" cy="6667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572" y="7205012"/>
            <a:ext cx="66675" cy="6667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1270005" y="3662846"/>
            <a:ext cx="4006850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10565">
              <a:lnSpc>
                <a:spcPct val="140600"/>
              </a:lnSpc>
              <a:spcBef>
                <a:spcPts val="100"/>
              </a:spcBef>
              <a:tabLst>
                <a:tab pos="2221865" algn="l"/>
                <a:tab pos="2927350" algn="l"/>
                <a:tab pos="3454400" algn="l"/>
              </a:tabLst>
            </a:pPr>
            <a:r>
              <a:rPr dirty="0" sz="4800" spc="-10" b="1">
                <a:solidFill>
                  <a:srgbClr val="FFFFFF"/>
                </a:solidFill>
                <a:latin typeface="Times New Roman"/>
                <a:cs typeface="Times New Roman"/>
              </a:rPr>
              <a:t>Benefits</a:t>
            </a:r>
            <a:r>
              <a:rPr dirty="0" sz="48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4800" spc="-25" b="1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4800" spc="-10" b="1">
                <a:solidFill>
                  <a:srgbClr val="FFFFFF"/>
                </a:solidFill>
                <a:latin typeface="Times New Roman"/>
                <a:cs typeface="Times New Roman"/>
              </a:rPr>
              <a:t>working</a:t>
            </a:r>
            <a:r>
              <a:rPr dirty="0" sz="48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4800" spc="-20" b="1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z="48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4800" spc="-170" b="1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endParaRPr sz="48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0" y="0"/>
            <a:ext cx="2338705" cy="3123565"/>
            <a:chOff x="0" y="0"/>
            <a:chExt cx="2338705" cy="3123565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338093" cy="312344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35309" y="3931704"/>
            <a:ext cx="14817725" cy="2461895"/>
            <a:chOff x="1735309" y="3931704"/>
            <a:chExt cx="14817725" cy="24618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5309" y="3931704"/>
              <a:ext cx="2461540" cy="246154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84536" y="4280931"/>
              <a:ext cx="1763395" cy="1763395"/>
            </a:xfrm>
            <a:custGeom>
              <a:avLst/>
              <a:gdLst/>
              <a:ahLst/>
              <a:cxnLst/>
              <a:rect l="l" t="t" r="r" b="b"/>
              <a:pathLst>
                <a:path w="1763395" h="1763395">
                  <a:moveTo>
                    <a:pt x="904108" y="1763235"/>
                  </a:moveTo>
                  <a:lnTo>
                    <a:pt x="859126" y="1763235"/>
                  </a:lnTo>
                  <a:lnTo>
                    <a:pt x="814396" y="1757952"/>
                  </a:lnTo>
                  <a:lnTo>
                    <a:pt x="770424" y="1747387"/>
                  </a:lnTo>
                  <a:lnTo>
                    <a:pt x="727715" y="1731540"/>
                  </a:lnTo>
                  <a:lnTo>
                    <a:pt x="686772" y="1710410"/>
                  </a:lnTo>
                  <a:lnTo>
                    <a:pt x="648102" y="1683998"/>
                  </a:lnTo>
                  <a:lnTo>
                    <a:pt x="612209" y="1652303"/>
                  </a:lnTo>
                  <a:lnTo>
                    <a:pt x="110932" y="1151025"/>
                  </a:lnTo>
                  <a:lnTo>
                    <a:pt x="79237" y="1115132"/>
                  </a:lnTo>
                  <a:lnTo>
                    <a:pt x="52824" y="1076462"/>
                  </a:lnTo>
                  <a:lnTo>
                    <a:pt x="31694" y="1035519"/>
                  </a:lnTo>
                  <a:lnTo>
                    <a:pt x="15847" y="992809"/>
                  </a:lnTo>
                  <a:lnTo>
                    <a:pt x="5282" y="948837"/>
                  </a:lnTo>
                  <a:lnTo>
                    <a:pt x="0" y="904108"/>
                  </a:lnTo>
                  <a:lnTo>
                    <a:pt x="0" y="859126"/>
                  </a:lnTo>
                  <a:lnTo>
                    <a:pt x="5282" y="814397"/>
                  </a:lnTo>
                  <a:lnTo>
                    <a:pt x="15847" y="770425"/>
                  </a:lnTo>
                  <a:lnTo>
                    <a:pt x="31694" y="727715"/>
                  </a:lnTo>
                  <a:lnTo>
                    <a:pt x="52824" y="686773"/>
                  </a:lnTo>
                  <a:lnTo>
                    <a:pt x="79237" y="648102"/>
                  </a:lnTo>
                  <a:lnTo>
                    <a:pt x="110932" y="612210"/>
                  </a:lnTo>
                  <a:lnTo>
                    <a:pt x="612209" y="110932"/>
                  </a:lnTo>
                  <a:lnTo>
                    <a:pt x="648102" y="79237"/>
                  </a:lnTo>
                  <a:lnTo>
                    <a:pt x="686772" y="52824"/>
                  </a:lnTo>
                  <a:lnTo>
                    <a:pt x="727715" y="31694"/>
                  </a:lnTo>
                  <a:lnTo>
                    <a:pt x="770424" y="15847"/>
                  </a:lnTo>
                  <a:lnTo>
                    <a:pt x="814396" y="5282"/>
                  </a:lnTo>
                  <a:lnTo>
                    <a:pt x="859126" y="0"/>
                  </a:lnTo>
                  <a:lnTo>
                    <a:pt x="904108" y="0"/>
                  </a:lnTo>
                  <a:lnTo>
                    <a:pt x="948837" y="5282"/>
                  </a:lnTo>
                  <a:lnTo>
                    <a:pt x="992809" y="15847"/>
                  </a:lnTo>
                  <a:lnTo>
                    <a:pt x="1035519" y="31694"/>
                  </a:lnTo>
                  <a:lnTo>
                    <a:pt x="1076461" y="52824"/>
                  </a:lnTo>
                  <a:lnTo>
                    <a:pt x="1115132" y="79237"/>
                  </a:lnTo>
                  <a:lnTo>
                    <a:pt x="1151025" y="110932"/>
                  </a:lnTo>
                  <a:lnTo>
                    <a:pt x="1652303" y="612210"/>
                  </a:lnTo>
                  <a:lnTo>
                    <a:pt x="1683997" y="648102"/>
                  </a:lnTo>
                  <a:lnTo>
                    <a:pt x="1710410" y="686773"/>
                  </a:lnTo>
                  <a:lnTo>
                    <a:pt x="1731540" y="727715"/>
                  </a:lnTo>
                  <a:lnTo>
                    <a:pt x="1747387" y="770425"/>
                  </a:lnTo>
                  <a:lnTo>
                    <a:pt x="1757952" y="814397"/>
                  </a:lnTo>
                  <a:lnTo>
                    <a:pt x="1763235" y="859126"/>
                  </a:lnTo>
                  <a:lnTo>
                    <a:pt x="1763235" y="904108"/>
                  </a:lnTo>
                  <a:lnTo>
                    <a:pt x="1757952" y="948837"/>
                  </a:lnTo>
                  <a:lnTo>
                    <a:pt x="1747387" y="992809"/>
                  </a:lnTo>
                  <a:lnTo>
                    <a:pt x="1731540" y="1035519"/>
                  </a:lnTo>
                  <a:lnTo>
                    <a:pt x="1710410" y="1076462"/>
                  </a:lnTo>
                  <a:lnTo>
                    <a:pt x="1683997" y="1115132"/>
                  </a:lnTo>
                  <a:lnTo>
                    <a:pt x="1652303" y="1151025"/>
                  </a:lnTo>
                  <a:lnTo>
                    <a:pt x="1151025" y="1652303"/>
                  </a:lnTo>
                  <a:lnTo>
                    <a:pt x="1115132" y="1683998"/>
                  </a:lnTo>
                  <a:lnTo>
                    <a:pt x="1076461" y="1710410"/>
                  </a:lnTo>
                  <a:lnTo>
                    <a:pt x="1035519" y="1731540"/>
                  </a:lnTo>
                  <a:lnTo>
                    <a:pt x="992809" y="1747387"/>
                  </a:lnTo>
                  <a:lnTo>
                    <a:pt x="948837" y="1757952"/>
                  </a:lnTo>
                  <a:lnTo>
                    <a:pt x="904108" y="1763235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231936" y="5162549"/>
              <a:ext cx="1587500" cy="0"/>
            </a:xfrm>
            <a:custGeom>
              <a:avLst/>
              <a:gdLst/>
              <a:ahLst/>
              <a:cxnLst/>
              <a:rect l="l" t="t" r="r" b="b"/>
              <a:pathLst>
                <a:path w="1587500" h="0">
                  <a:moveTo>
                    <a:pt x="0" y="0"/>
                  </a:moveTo>
                  <a:lnTo>
                    <a:pt x="1586998" y="0"/>
                  </a:lnTo>
                </a:path>
              </a:pathLst>
            </a:custGeom>
            <a:ln w="38099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3873" y="3931704"/>
              <a:ext cx="2461540" cy="246154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203100" y="4280931"/>
              <a:ext cx="1763395" cy="1763395"/>
            </a:xfrm>
            <a:custGeom>
              <a:avLst/>
              <a:gdLst/>
              <a:ahLst/>
              <a:cxnLst/>
              <a:rect l="l" t="t" r="r" b="b"/>
              <a:pathLst>
                <a:path w="1763395" h="1763395">
                  <a:moveTo>
                    <a:pt x="904108" y="1763235"/>
                  </a:moveTo>
                  <a:lnTo>
                    <a:pt x="859126" y="1763235"/>
                  </a:lnTo>
                  <a:lnTo>
                    <a:pt x="814397" y="1757952"/>
                  </a:lnTo>
                  <a:lnTo>
                    <a:pt x="770425" y="1747387"/>
                  </a:lnTo>
                  <a:lnTo>
                    <a:pt x="727715" y="1731540"/>
                  </a:lnTo>
                  <a:lnTo>
                    <a:pt x="686772" y="1710410"/>
                  </a:lnTo>
                  <a:lnTo>
                    <a:pt x="648102" y="1683998"/>
                  </a:lnTo>
                  <a:lnTo>
                    <a:pt x="612209" y="1652303"/>
                  </a:lnTo>
                  <a:lnTo>
                    <a:pt x="110932" y="1151025"/>
                  </a:lnTo>
                  <a:lnTo>
                    <a:pt x="79237" y="1115132"/>
                  </a:lnTo>
                  <a:lnTo>
                    <a:pt x="52824" y="1076462"/>
                  </a:lnTo>
                  <a:lnTo>
                    <a:pt x="31694" y="1035519"/>
                  </a:lnTo>
                  <a:lnTo>
                    <a:pt x="15847" y="992809"/>
                  </a:lnTo>
                  <a:lnTo>
                    <a:pt x="5282" y="948837"/>
                  </a:lnTo>
                  <a:lnTo>
                    <a:pt x="0" y="904108"/>
                  </a:lnTo>
                  <a:lnTo>
                    <a:pt x="0" y="859126"/>
                  </a:lnTo>
                  <a:lnTo>
                    <a:pt x="5282" y="814397"/>
                  </a:lnTo>
                  <a:lnTo>
                    <a:pt x="15847" y="770425"/>
                  </a:lnTo>
                  <a:lnTo>
                    <a:pt x="31694" y="727715"/>
                  </a:lnTo>
                  <a:lnTo>
                    <a:pt x="52824" y="686773"/>
                  </a:lnTo>
                  <a:lnTo>
                    <a:pt x="79237" y="648102"/>
                  </a:lnTo>
                  <a:lnTo>
                    <a:pt x="110932" y="612210"/>
                  </a:lnTo>
                  <a:lnTo>
                    <a:pt x="612209" y="110932"/>
                  </a:lnTo>
                  <a:lnTo>
                    <a:pt x="648102" y="79237"/>
                  </a:lnTo>
                  <a:lnTo>
                    <a:pt x="686772" y="52824"/>
                  </a:lnTo>
                  <a:lnTo>
                    <a:pt x="727715" y="31694"/>
                  </a:lnTo>
                  <a:lnTo>
                    <a:pt x="770425" y="15847"/>
                  </a:lnTo>
                  <a:lnTo>
                    <a:pt x="814397" y="5282"/>
                  </a:lnTo>
                  <a:lnTo>
                    <a:pt x="859126" y="0"/>
                  </a:lnTo>
                  <a:lnTo>
                    <a:pt x="904108" y="0"/>
                  </a:lnTo>
                  <a:lnTo>
                    <a:pt x="948837" y="5282"/>
                  </a:lnTo>
                  <a:lnTo>
                    <a:pt x="992809" y="15847"/>
                  </a:lnTo>
                  <a:lnTo>
                    <a:pt x="1035519" y="31694"/>
                  </a:lnTo>
                  <a:lnTo>
                    <a:pt x="1076462" y="52824"/>
                  </a:lnTo>
                  <a:lnTo>
                    <a:pt x="1115132" y="79237"/>
                  </a:lnTo>
                  <a:lnTo>
                    <a:pt x="1151025" y="110932"/>
                  </a:lnTo>
                  <a:lnTo>
                    <a:pt x="1652302" y="612210"/>
                  </a:lnTo>
                  <a:lnTo>
                    <a:pt x="1683997" y="648102"/>
                  </a:lnTo>
                  <a:lnTo>
                    <a:pt x="1710410" y="686773"/>
                  </a:lnTo>
                  <a:lnTo>
                    <a:pt x="1731540" y="727715"/>
                  </a:lnTo>
                  <a:lnTo>
                    <a:pt x="1747387" y="770425"/>
                  </a:lnTo>
                  <a:lnTo>
                    <a:pt x="1757952" y="814397"/>
                  </a:lnTo>
                  <a:lnTo>
                    <a:pt x="1763234" y="859126"/>
                  </a:lnTo>
                  <a:lnTo>
                    <a:pt x="1763234" y="904108"/>
                  </a:lnTo>
                  <a:lnTo>
                    <a:pt x="1757952" y="948837"/>
                  </a:lnTo>
                  <a:lnTo>
                    <a:pt x="1747387" y="992809"/>
                  </a:lnTo>
                  <a:lnTo>
                    <a:pt x="1731540" y="1035519"/>
                  </a:lnTo>
                  <a:lnTo>
                    <a:pt x="1710410" y="1076462"/>
                  </a:lnTo>
                  <a:lnTo>
                    <a:pt x="1683997" y="1115132"/>
                  </a:lnTo>
                  <a:lnTo>
                    <a:pt x="1652302" y="1151025"/>
                  </a:lnTo>
                  <a:lnTo>
                    <a:pt x="1151025" y="1652303"/>
                  </a:lnTo>
                  <a:lnTo>
                    <a:pt x="1115132" y="1683998"/>
                  </a:lnTo>
                  <a:lnTo>
                    <a:pt x="1076462" y="1710410"/>
                  </a:lnTo>
                  <a:lnTo>
                    <a:pt x="1035519" y="1731540"/>
                  </a:lnTo>
                  <a:lnTo>
                    <a:pt x="992809" y="1747387"/>
                  </a:lnTo>
                  <a:lnTo>
                    <a:pt x="948837" y="1757952"/>
                  </a:lnTo>
                  <a:lnTo>
                    <a:pt x="904108" y="1763235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350499" y="5162549"/>
              <a:ext cx="1587500" cy="0"/>
            </a:xfrm>
            <a:custGeom>
              <a:avLst/>
              <a:gdLst/>
              <a:ahLst/>
              <a:cxnLst/>
              <a:rect l="l" t="t" r="r" b="b"/>
              <a:pathLst>
                <a:path w="1587500" h="0">
                  <a:moveTo>
                    <a:pt x="0" y="0"/>
                  </a:moveTo>
                  <a:lnTo>
                    <a:pt x="1586998" y="0"/>
                  </a:lnTo>
                </a:path>
              </a:pathLst>
            </a:custGeom>
            <a:ln w="38099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2437" y="3931704"/>
              <a:ext cx="2461540" cy="246154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321664" y="4280931"/>
              <a:ext cx="1763395" cy="1763395"/>
            </a:xfrm>
            <a:custGeom>
              <a:avLst/>
              <a:gdLst/>
              <a:ahLst/>
              <a:cxnLst/>
              <a:rect l="l" t="t" r="r" b="b"/>
              <a:pathLst>
                <a:path w="1763395" h="1763395">
                  <a:moveTo>
                    <a:pt x="904108" y="1763235"/>
                  </a:moveTo>
                  <a:lnTo>
                    <a:pt x="859126" y="1763235"/>
                  </a:lnTo>
                  <a:lnTo>
                    <a:pt x="814397" y="1757952"/>
                  </a:lnTo>
                  <a:lnTo>
                    <a:pt x="770425" y="1747387"/>
                  </a:lnTo>
                  <a:lnTo>
                    <a:pt x="727715" y="1731540"/>
                  </a:lnTo>
                  <a:lnTo>
                    <a:pt x="686772" y="1710410"/>
                  </a:lnTo>
                  <a:lnTo>
                    <a:pt x="648102" y="1683998"/>
                  </a:lnTo>
                  <a:lnTo>
                    <a:pt x="612209" y="1652303"/>
                  </a:lnTo>
                  <a:lnTo>
                    <a:pt x="110932" y="1151025"/>
                  </a:lnTo>
                  <a:lnTo>
                    <a:pt x="79237" y="1115132"/>
                  </a:lnTo>
                  <a:lnTo>
                    <a:pt x="52824" y="1076462"/>
                  </a:lnTo>
                  <a:lnTo>
                    <a:pt x="31694" y="1035519"/>
                  </a:lnTo>
                  <a:lnTo>
                    <a:pt x="15847" y="992809"/>
                  </a:lnTo>
                  <a:lnTo>
                    <a:pt x="5282" y="948837"/>
                  </a:lnTo>
                  <a:lnTo>
                    <a:pt x="0" y="904108"/>
                  </a:lnTo>
                  <a:lnTo>
                    <a:pt x="0" y="859126"/>
                  </a:lnTo>
                  <a:lnTo>
                    <a:pt x="5282" y="814397"/>
                  </a:lnTo>
                  <a:lnTo>
                    <a:pt x="15847" y="770425"/>
                  </a:lnTo>
                  <a:lnTo>
                    <a:pt x="31694" y="727715"/>
                  </a:lnTo>
                  <a:lnTo>
                    <a:pt x="52824" y="686773"/>
                  </a:lnTo>
                  <a:lnTo>
                    <a:pt x="79237" y="648102"/>
                  </a:lnTo>
                  <a:lnTo>
                    <a:pt x="110932" y="612210"/>
                  </a:lnTo>
                  <a:lnTo>
                    <a:pt x="612209" y="110932"/>
                  </a:lnTo>
                  <a:lnTo>
                    <a:pt x="648102" y="79237"/>
                  </a:lnTo>
                  <a:lnTo>
                    <a:pt x="686772" y="52824"/>
                  </a:lnTo>
                  <a:lnTo>
                    <a:pt x="727715" y="31694"/>
                  </a:lnTo>
                  <a:lnTo>
                    <a:pt x="770425" y="15847"/>
                  </a:lnTo>
                  <a:lnTo>
                    <a:pt x="814397" y="5282"/>
                  </a:lnTo>
                  <a:lnTo>
                    <a:pt x="859126" y="0"/>
                  </a:lnTo>
                  <a:lnTo>
                    <a:pt x="904108" y="0"/>
                  </a:lnTo>
                  <a:lnTo>
                    <a:pt x="948837" y="5282"/>
                  </a:lnTo>
                  <a:lnTo>
                    <a:pt x="992809" y="15847"/>
                  </a:lnTo>
                  <a:lnTo>
                    <a:pt x="1035519" y="31694"/>
                  </a:lnTo>
                  <a:lnTo>
                    <a:pt x="1076462" y="52824"/>
                  </a:lnTo>
                  <a:lnTo>
                    <a:pt x="1115132" y="79237"/>
                  </a:lnTo>
                  <a:lnTo>
                    <a:pt x="1151025" y="110932"/>
                  </a:lnTo>
                  <a:lnTo>
                    <a:pt x="1652303" y="612210"/>
                  </a:lnTo>
                  <a:lnTo>
                    <a:pt x="1683998" y="648102"/>
                  </a:lnTo>
                  <a:lnTo>
                    <a:pt x="1710410" y="686773"/>
                  </a:lnTo>
                  <a:lnTo>
                    <a:pt x="1731540" y="727715"/>
                  </a:lnTo>
                  <a:lnTo>
                    <a:pt x="1747387" y="770425"/>
                  </a:lnTo>
                  <a:lnTo>
                    <a:pt x="1757952" y="814397"/>
                  </a:lnTo>
                  <a:lnTo>
                    <a:pt x="1763235" y="859126"/>
                  </a:lnTo>
                  <a:lnTo>
                    <a:pt x="1763235" y="904108"/>
                  </a:lnTo>
                  <a:lnTo>
                    <a:pt x="1757952" y="948837"/>
                  </a:lnTo>
                  <a:lnTo>
                    <a:pt x="1747387" y="992809"/>
                  </a:lnTo>
                  <a:lnTo>
                    <a:pt x="1731540" y="1035519"/>
                  </a:lnTo>
                  <a:lnTo>
                    <a:pt x="1710410" y="1076462"/>
                  </a:lnTo>
                  <a:lnTo>
                    <a:pt x="1683998" y="1115132"/>
                  </a:lnTo>
                  <a:lnTo>
                    <a:pt x="1652303" y="1151025"/>
                  </a:lnTo>
                  <a:lnTo>
                    <a:pt x="1151025" y="1652303"/>
                  </a:lnTo>
                  <a:lnTo>
                    <a:pt x="1115132" y="1683998"/>
                  </a:lnTo>
                  <a:lnTo>
                    <a:pt x="1076462" y="1710410"/>
                  </a:lnTo>
                  <a:lnTo>
                    <a:pt x="1035519" y="1731540"/>
                  </a:lnTo>
                  <a:lnTo>
                    <a:pt x="992809" y="1747387"/>
                  </a:lnTo>
                  <a:lnTo>
                    <a:pt x="948837" y="1757952"/>
                  </a:lnTo>
                  <a:lnTo>
                    <a:pt x="904108" y="1763235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469064" y="5162549"/>
              <a:ext cx="1587500" cy="0"/>
            </a:xfrm>
            <a:custGeom>
              <a:avLst/>
              <a:gdLst/>
              <a:ahLst/>
              <a:cxnLst/>
              <a:rect l="l" t="t" r="r" b="b"/>
              <a:pathLst>
                <a:path w="1587500" h="0">
                  <a:moveTo>
                    <a:pt x="0" y="0"/>
                  </a:moveTo>
                  <a:lnTo>
                    <a:pt x="1586998" y="0"/>
                  </a:lnTo>
                </a:path>
              </a:pathLst>
            </a:custGeom>
            <a:ln w="38099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91002" y="3931704"/>
              <a:ext cx="2461540" cy="246154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4440227" y="4280931"/>
              <a:ext cx="1763395" cy="1763395"/>
            </a:xfrm>
            <a:custGeom>
              <a:avLst/>
              <a:gdLst/>
              <a:ahLst/>
              <a:cxnLst/>
              <a:rect l="l" t="t" r="r" b="b"/>
              <a:pathLst>
                <a:path w="1763394" h="1763395">
                  <a:moveTo>
                    <a:pt x="904108" y="1763235"/>
                  </a:moveTo>
                  <a:lnTo>
                    <a:pt x="859126" y="1763235"/>
                  </a:lnTo>
                  <a:lnTo>
                    <a:pt x="814397" y="1757952"/>
                  </a:lnTo>
                  <a:lnTo>
                    <a:pt x="770425" y="1747387"/>
                  </a:lnTo>
                  <a:lnTo>
                    <a:pt x="727715" y="1731540"/>
                  </a:lnTo>
                  <a:lnTo>
                    <a:pt x="686773" y="1710410"/>
                  </a:lnTo>
                  <a:lnTo>
                    <a:pt x="648103" y="1683998"/>
                  </a:lnTo>
                  <a:lnTo>
                    <a:pt x="612210" y="1652303"/>
                  </a:lnTo>
                  <a:lnTo>
                    <a:pt x="110931" y="1151025"/>
                  </a:lnTo>
                  <a:lnTo>
                    <a:pt x="79236" y="1115132"/>
                  </a:lnTo>
                  <a:lnTo>
                    <a:pt x="52824" y="1076462"/>
                  </a:lnTo>
                  <a:lnTo>
                    <a:pt x="31694" y="1035519"/>
                  </a:lnTo>
                  <a:lnTo>
                    <a:pt x="15847" y="992809"/>
                  </a:lnTo>
                  <a:lnTo>
                    <a:pt x="5282" y="948837"/>
                  </a:lnTo>
                  <a:lnTo>
                    <a:pt x="0" y="904108"/>
                  </a:lnTo>
                  <a:lnTo>
                    <a:pt x="0" y="859126"/>
                  </a:lnTo>
                  <a:lnTo>
                    <a:pt x="5282" y="814397"/>
                  </a:lnTo>
                  <a:lnTo>
                    <a:pt x="15847" y="770425"/>
                  </a:lnTo>
                  <a:lnTo>
                    <a:pt x="31694" y="727715"/>
                  </a:lnTo>
                  <a:lnTo>
                    <a:pt x="52824" y="686773"/>
                  </a:lnTo>
                  <a:lnTo>
                    <a:pt x="79236" y="648102"/>
                  </a:lnTo>
                  <a:lnTo>
                    <a:pt x="110931" y="612210"/>
                  </a:lnTo>
                  <a:lnTo>
                    <a:pt x="612210" y="110932"/>
                  </a:lnTo>
                  <a:lnTo>
                    <a:pt x="648103" y="79237"/>
                  </a:lnTo>
                  <a:lnTo>
                    <a:pt x="686773" y="52824"/>
                  </a:lnTo>
                  <a:lnTo>
                    <a:pt x="727715" y="31694"/>
                  </a:lnTo>
                  <a:lnTo>
                    <a:pt x="770425" y="15847"/>
                  </a:lnTo>
                  <a:lnTo>
                    <a:pt x="814397" y="5282"/>
                  </a:lnTo>
                  <a:lnTo>
                    <a:pt x="859126" y="0"/>
                  </a:lnTo>
                  <a:lnTo>
                    <a:pt x="904108" y="0"/>
                  </a:lnTo>
                  <a:lnTo>
                    <a:pt x="948838" y="5282"/>
                  </a:lnTo>
                  <a:lnTo>
                    <a:pt x="992810" y="15847"/>
                  </a:lnTo>
                  <a:lnTo>
                    <a:pt x="1035519" y="31694"/>
                  </a:lnTo>
                  <a:lnTo>
                    <a:pt x="1076462" y="52824"/>
                  </a:lnTo>
                  <a:lnTo>
                    <a:pt x="1115132" y="79237"/>
                  </a:lnTo>
                  <a:lnTo>
                    <a:pt x="1151026" y="110932"/>
                  </a:lnTo>
                  <a:lnTo>
                    <a:pt x="1652303" y="612210"/>
                  </a:lnTo>
                  <a:lnTo>
                    <a:pt x="1683997" y="648102"/>
                  </a:lnTo>
                  <a:lnTo>
                    <a:pt x="1710410" y="686773"/>
                  </a:lnTo>
                  <a:lnTo>
                    <a:pt x="1731540" y="727715"/>
                  </a:lnTo>
                  <a:lnTo>
                    <a:pt x="1747387" y="770425"/>
                  </a:lnTo>
                  <a:lnTo>
                    <a:pt x="1757952" y="814397"/>
                  </a:lnTo>
                  <a:lnTo>
                    <a:pt x="1763234" y="859126"/>
                  </a:lnTo>
                  <a:lnTo>
                    <a:pt x="1763234" y="904108"/>
                  </a:lnTo>
                  <a:lnTo>
                    <a:pt x="1757952" y="948837"/>
                  </a:lnTo>
                  <a:lnTo>
                    <a:pt x="1747387" y="992809"/>
                  </a:lnTo>
                  <a:lnTo>
                    <a:pt x="1731540" y="1035519"/>
                  </a:lnTo>
                  <a:lnTo>
                    <a:pt x="1710410" y="1076462"/>
                  </a:lnTo>
                  <a:lnTo>
                    <a:pt x="1683997" y="1115132"/>
                  </a:lnTo>
                  <a:lnTo>
                    <a:pt x="1652303" y="1151025"/>
                  </a:lnTo>
                  <a:lnTo>
                    <a:pt x="1151026" y="1652303"/>
                  </a:lnTo>
                  <a:lnTo>
                    <a:pt x="1115132" y="1683998"/>
                  </a:lnTo>
                  <a:lnTo>
                    <a:pt x="1076462" y="1710410"/>
                  </a:lnTo>
                  <a:lnTo>
                    <a:pt x="1035519" y="1731540"/>
                  </a:lnTo>
                  <a:lnTo>
                    <a:pt x="992810" y="1747387"/>
                  </a:lnTo>
                  <a:lnTo>
                    <a:pt x="948838" y="1757952"/>
                  </a:lnTo>
                  <a:lnTo>
                    <a:pt x="904108" y="1763235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>
              <a:hlinkClick r:id="rId6"/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3233" y="4721549"/>
              <a:ext cx="819149" cy="885824"/>
            </a:xfrm>
            <a:prstGeom prst="rect">
              <a:avLst/>
            </a:prstGeom>
          </p:spPr>
        </p:pic>
        <p:pic>
          <p:nvPicPr>
            <p:cNvPr id="15" name="object 15" descr="">
              <a:hlinkClick r:id="rId8"/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03826" y="4615828"/>
              <a:ext cx="1323974" cy="1095374"/>
            </a:xfrm>
            <a:prstGeom prst="rect">
              <a:avLst/>
            </a:prstGeom>
          </p:spPr>
        </p:pic>
        <p:pic>
          <p:nvPicPr>
            <p:cNvPr id="16" name="object 16" descr="">
              <a:hlinkClick r:id="rId10"/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04700" y="4721549"/>
              <a:ext cx="1200149" cy="923924"/>
            </a:xfrm>
            <a:prstGeom prst="rect">
              <a:avLst/>
            </a:prstGeom>
          </p:spPr>
        </p:pic>
        <p:pic>
          <p:nvPicPr>
            <p:cNvPr id="17" name="object 17" descr="">
              <a:hlinkClick r:id="rId12"/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656139" y="4699132"/>
              <a:ext cx="1428749" cy="885824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07085" y="1924876"/>
            <a:ext cx="123825" cy="123824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919736" y="1567085"/>
            <a:ext cx="14681835" cy="6572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none" sz="4150" spc="-35">
                <a:solidFill>
                  <a:srgbClr val="173F66"/>
                </a:solidFill>
              </a:rPr>
              <a:t>Follow</a:t>
            </a:r>
            <a:r>
              <a:rPr dirty="0" u="none" sz="4150" spc="-225">
                <a:solidFill>
                  <a:srgbClr val="173F66"/>
                </a:solidFill>
              </a:rPr>
              <a:t> </a:t>
            </a:r>
            <a:r>
              <a:rPr dirty="0" u="none" sz="4150" spc="-45">
                <a:solidFill>
                  <a:srgbClr val="173F66"/>
                </a:solidFill>
              </a:rPr>
              <a:t>us</a:t>
            </a:r>
            <a:r>
              <a:rPr dirty="0" u="none" sz="4150" spc="-215">
                <a:solidFill>
                  <a:srgbClr val="173F66"/>
                </a:solidFill>
              </a:rPr>
              <a:t> </a:t>
            </a:r>
            <a:r>
              <a:rPr dirty="0" u="none" sz="4150" spc="-25">
                <a:solidFill>
                  <a:srgbClr val="173F66"/>
                </a:solidFill>
              </a:rPr>
              <a:t>for</a:t>
            </a:r>
            <a:r>
              <a:rPr dirty="0" u="none" sz="4150" spc="-225">
                <a:solidFill>
                  <a:srgbClr val="173F66"/>
                </a:solidFill>
              </a:rPr>
              <a:t> </a:t>
            </a:r>
            <a:r>
              <a:rPr dirty="0" u="none" sz="4150" spc="-40">
                <a:solidFill>
                  <a:srgbClr val="173F66"/>
                </a:solidFill>
              </a:rPr>
              <a:t>exclusive</a:t>
            </a:r>
            <a:r>
              <a:rPr dirty="0" u="none" sz="4150" spc="-180">
                <a:solidFill>
                  <a:srgbClr val="173F66"/>
                </a:solidFill>
              </a:rPr>
              <a:t> </a:t>
            </a:r>
            <a:r>
              <a:rPr dirty="0" u="none" sz="4150" spc="-110">
                <a:solidFill>
                  <a:srgbClr val="173F66"/>
                </a:solidFill>
              </a:rPr>
              <a:t>updates</a:t>
            </a:r>
            <a:r>
              <a:rPr dirty="0" u="none" sz="4150" spc="-150">
                <a:solidFill>
                  <a:srgbClr val="173F66"/>
                </a:solidFill>
              </a:rPr>
              <a:t> </a:t>
            </a:r>
            <a:r>
              <a:rPr dirty="0" u="none" sz="4150" spc="-30">
                <a:solidFill>
                  <a:srgbClr val="173F66"/>
                </a:solidFill>
              </a:rPr>
              <a:t>on</a:t>
            </a:r>
            <a:r>
              <a:rPr dirty="0" u="none" sz="4150" spc="-180">
                <a:solidFill>
                  <a:srgbClr val="173F66"/>
                </a:solidFill>
              </a:rPr>
              <a:t> </a:t>
            </a:r>
            <a:r>
              <a:rPr dirty="0" u="none" sz="4150">
                <a:solidFill>
                  <a:srgbClr val="173F66"/>
                </a:solidFill>
              </a:rPr>
              <a:t>all</a:t>
            </a:r>
            <a:r>
              <a:rPr dirty="0" u="none" sz="4150" spc="-180">
                <a:solidFill>
                  <a:srgbClr val="173F66"/>
                </a:solidFill>
              </a:rPr>
              <a:t> </a:t>
            </a:r>
            <a:r>
              <a:rPr dirty="0" u="none" sz="4150" spc="-155">
                <a:solidFill>
                  <a:srgbClr val="173F66"/>
                </a:solidFill>
              </a:rPr>
              <a:t>major</a:t>
            </a:r>
            <a:r>
              <a:rPr dirty="0" u="none" sz="4150" spc="-105">
                <a:solidFill>
                  <a:srgbClr val="173F66"/>
                </a:solidFill>
              </a:rPr>
              <a:t> </a:t>
            </a:r>
            <a:r>
              <a:rPr dirty="0" u="none" sz="4150">
                <a:solidFill>
                  <a:srgbClr val="173F66"/>
                </a:solidFill>
              </a:rPr>
              <a:t>social</a:t>
            </a:r>
            <a:r>
              <a:rPr dirty="0" u="none" sz="4150" spc="-180">
                <a:solidFill>
                  <a:srgbClr val="173F66"/>
                </a:solidFill>
              </a:rPr>
              <a:t> </a:t>
            </a:r>
            <a:r>
              <a:rPr dirty="0" u="none" sz="4150" spc="-100">
                <a:solidFill>
                  <a:srgbClr val="173F66"/>
                </a:solidFill>
              </a:rPr>
              <a:t>media</a:t>
            </a:r>
            <a:r>
              <a:rPr dirty="0" u="none" sz="4150" spc="-160">
                <a:solidFill>
                  <a:srgbClr val="173F66"/>
                </a:solidFill>
              </a:rPr>
              <a:t> </a:t>
            </a:r>
            <a:r>
              <a:rPr dirty="0" u="none" sz="4150" spc="-10">
                <a:solidFill>
                  <a:srgbClr val="173F66"/>
                </a:solidFill>
              </a:rPr>
              <a:t>platforms.</a:t>
            </a:r>
            <a:endParaRPr sz="4150"/>
          </a:p>
        </p:txBody>
      </p:sp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217573" y="8074685"/>
            <a:ext cx="1070425" cy="2212314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0" y="0"/>
            <a:ext cx="2317750" cy="2950210"/>
            <a:chOff x="0" y="0"/>
            <a:chExt cx="2317750" cy="2950210"/>
          </a:xfrm>
        </p:grpSpPr>
        <p:pic>
          <p:nvPicPr>
            <p:cNvPr id="22" name="object 2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6168" y="31926"/>
              <a:ext cx="1666874" cy="136207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2317695" cy="29500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16000" y="4458790"/>
            <a:ext cx="2486025" cy="6102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heavy" sz="3800" spc="8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Contact</a:t>
            </a:r>
            <a:r>
              <a:rPr dirty="0" u="heavy" sz="3800" spc="29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800" spc="13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Us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75325" y="5405927"/>
            <a:ext cx="1598295" cy="4895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70485">
              <a:lnSpc>
                <a:spcPts val="1964"/>
              </a:lnSpc>
              <a:spcBef>
                <a:spcPts val="125"/>
              </a:spcBef>
            </a:pPr>
            <a:r>
              <a:rPr dirty="0" u="heavy" sz="1650" spc="70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Phone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ts val="1664"/>
              </a:lnSpc>
            </a:pPr>
            <a:r>
              <a:rPr dirty="0" sz="1400" spc="-195" b="1">
                <a:solidFill>
                  <a:srgbClr val="173F66"/>
                </a:solidFill>
                <a:latin typeface="Tahoma"/>
                <a:cs typeface="Tahoma"/>
              </a:rPr>
              <a:t>+91-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80-</a:t>
            </a:r>
            <a:r>
              <a:rPr dirty="0" sz="1400" spc="40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spc="-40" b="1">
                <a:solidFill>
                  <a:srgbClr val="173F66"/>
                </a:solidFill>
                <a:latin typeface="Tahoma"/>
                <a:cs typeface="Tahoma"/>
              </a:rPr>
              <a:t>26716005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656570" y="5352938"/>
            <a:ext cx="2434590" cy="61404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u="heavy" sz="1650" spc="5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Mail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400" spc="-10" b="1">
                <a:solidFill>
                  <a:srgbClr val="173F66"/>
                </a:solidFill>
                <a:latin typeface="Tahoma"/>
                <a:cs typeface="Tahoma"/>
                <a:hlinkClick r:id="rId2"/>
              </a:rPr>
              <a:t>protectron@protectron.in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72038" y="6448523"/>
            <a:ext cx="1795145" cy="61150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u="heavy" sz="1650" spc="45" b="1">
                <a:solidFill>
                  <a:srgbClr val="173F66"/>
                </a:solidFill>
                <a:uFill>
                  <a:solidFill>
                    <a:srgbClr val="173F66"/>
                  </a:solidFill>
                </a:uFill>
                <a:latin typeface="Times New Roman"/>
                <a:cs typeface="Times New Roman"/>
              </a:rPr>
              <a:t>Website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 spc="-10" b="1">
                <a:solidFill>
                  <a:srgbClr val="173F66"/>
                </a:solidFill>
                <a:latin typeface="Tahoma"/>
                <a:cs typeface="Tahoma"/>
                <a:hlinkClick r:id="rId3"/>
              </a:rPr>
              <a:t>www.protectron.in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663878" y="6671390"/>
            <a:ext cx="795020" cy="33655"/>
          </a:xfrm>
          <a:custGeom>
            <a:avLst/>
            <a:gdLst/>
            <a:ahLst/>
            <a:cxnLst/>
            <a:rect l="l" t="t" r="r" b="b"/>
            <a:pathLst>
              <a:path w="795020" h="33654">
                <a:moveTo>
                  <a:pt x="794613" y="33336"/>
                </a:moveTo>
                <a:lnTo>
                  <a:pt x="0" y="19046"/>
                </a:lnTo>
                <a:lnTo>
                  <a:pt x="342" y="0"/>
                </a:lnTo>
                <a:lnTo>
                  <a:pt x="794956" y="14289"/>
                </a:lnTo>
                <a:lnTo>
                  <a:pt x="794613" y="33336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 rot="60000">
            <a:off x="4651186" y="6509932"/>
            <a:ext cx="823152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25"/>
              </a:lnSpc>
            </a:pPr>
            <a:r>
              <a:rPr dirty="0" sz="1650" spc="50" b="1">
                <a:solidFill>
                  <a:srgbClr val="173F66"/>
                </a:solidFill>
                <a:latin typeface="Times New Roman"/>
                <a:cs typeface="Times New Roman"/>
              </a:rPr>
              <a:t>Address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56999" y="6725940"/>
            <a:ext cx="2982595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400">
                <a:solidFill>
                  <a:srgbClr val="173F66"/>
                </a:solidFill>
                <a:latin typeface="MV Boli"/>
                <a:cs typeface="MV Boli"/>
              </a:rPr>
              <a:t>#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44,29th</a:t>
            </a:r>
            <a:r>
              <a:rPr dirty="0" sz="1400" spc="70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Cross,7th</a:t>
            </a:r>
            <a:r>
              <a:rPr dirty="0" sz="1400" spc="75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Main</a:t>
            </a:r>
            <a:r>
              <a:rPr dirty="0" sz="1400" spc="75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spc="-20" b="1">
                <a:solidFill>
                  <a:srgbClr val="173F66"/>
                </a:solidFill>
                <a:latin typeface="Tahoma"/>
                <a:cs typeface="Tahoma"/>
              </a:rPr>
              <a:t>Road,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Industrial</a:t>
            </a:r>
            <a:r>
              <a:rPr dirty="0" sz="1400" spc="15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Layout,</a:t>
            </a:r>
            <a:r>
              <a:rPr dirty="0" sz="1400" spc="15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173F66"/>
                </a:solidFill>
                <a:latin typeface="Tahoma"/>
                <a:cs typeface="Tahoma"/>
              </a:rPr>
              <a:t>Banashankari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2nd</a:t>
            </a:r>
            <a:r>
              <a:rPr dirty="0" sz="1400" spc="150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Stage,</a:t>
            </a:r>
            <a:r>
              <a:rPr dirty="0" sz="1400" spc="155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Bengaluru</a:t>
            </a:r>
            <a:r>
              <a:rPr dirty="0" sz="1400" spc="150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173F66"/>
                </a:solidFill>
                <a:latin typeface="Tahoma"/>
                <a:cs typeface="Tahoma"/>
              </a:rPr>
              <a:t>560070 </a:t>
            </a:r>
            <a:r>
              <a:rPr dirty="0" sz="1400" b="1">
                <a:solidFill>
                  <a:srgbClr val="173F66"/>
                </a:solidFill>
                <a:latin typeface="Tahoma"/>
                <a:cs typeface="Tahoma"/>
              </a:rPr>
              <a:t>Karnataka,</a:t>
            </a:r>
            <a:r>
              <a:rPr dirty="0" sz="1400" spc="140" b="1">
                <a:solidFill>
                  <a:srgbClr val="173F66"/>
                </a:solidFill>
                <a:latin typeface="Tahoma"/>
                <a:cs typeface="Tahoma"/>
              </a:rPr>
              <a:t> </a:t>
            </a:r>
            <a:r>
              <a:rPr dirty="0" sz="1400" spc="-20" b="1">
                <a:solidFill>
                  <a:srgbClr val="173F66"/>
                </a:solidFill>
                <a:latin typeface="Tahoma"/>
                <a:cs typeface="Tahoma"/>
              </a:rPr>
              <a:t>India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052131" y="5484117"/>
            <a:ext cx="466725" cy="466725"/>
            <a:chOff x="4052131" y="5484117"/>
            <a:chExt cx="466725" cy="466725"/>
          </a:xfrm>
        </p:grpSpPr>
        <p:sp>
          <p:nvSpPr>
            <p:cNvPr id="10" name="object 10" descr=""/>
            <p:cNvSpPr/>
            <p:nvPr/>
          </p:nvSpPr>
          <p:spPr>
            <a:xfrm>
              <a:off x="4052131" y="5484117"/>
              <a:ext cx="466725" cy="466725"/>
            </a:xfrm>
            <a:custGeom>
              <a:avLst/>
              <a:gdLst/>
              <a:ahLst/>
              <a:cxnLst/>
              <a:rect l="l" t="t" r="r" b="b"/>
              <a:pathLst>
                <a:path w="466725" h="466725">
                  <a:moveTo>
                    <a:pt x="281677" y="466725"/>
                  </a:moveTo>
                  <a:lnTo>
                    <a:pt x="189721" y="466725"/>
                  </a:lnTo>
                  <a:lnTo>
                    <a:pt x="182151" y="465286"/>
                  </a:lnTo>
                  <a:lnTo>
                    <a:pt x="138379" y="450426"/>
                  </a:lnTo>
                  <a:lnTo>
                    <a:pt x="98347" y="427313"/>
                  </a:lnTo>
                  <a:lnTo>
                    <a:pt x="63593" y="396834"/>
                  </a:lnTo>
                  <a:lnTo>
                    <a:pt x="35454" y="360161"/>
                  </a:lnTo>
                  <a:lnTo>
                    <a:pt x="15009" y="318703"/>
                  </a:lnTo>
                  <a:lnTo>
                    <a:pt x="3046" y="274052"/>
                  </a:lnTo>
                  <a:lnTo>
                    <a:pt x="0" y="243363"/>
                  </a:lnTo>
                  <a:lnTo>
                    <a:pt x="0" y="227926"/>
                  </a:lnTo>
                  <a:lnTo>
                    <a:pt x="6058" y="182096"/>
                  </a:lnTo>
                  <a:lnTo>
                    <a:pt x="20917" y="138325"/>
                  </a:lnTo>
                  <a:lnTo>
                    <a:pt x="44030" y="98293"/>
                  </a:lnTo>
                  <a:lnTo>
                    <a:pt x="74509" y="63539"/>
                  </a:lnTo>
                  <a:lnTo>
                    <a:pt x="111183" y="35400"/>
                  </a:lnTo>
                  <a:lnTo>
                    <a:pt x="152641" y="14955"/>
                  </a:lnTo>
                  <a:lnTo>
                    <a:pt x="197291" y="2992"/>
                  </a:lnTo>
                  <a:lnTo>
                    <a:pt x="227980" y="0"/>
                  </a:lnTo>
                  <a:lnTo>
                    <a:pt x="243418" y="0"/>
                  </a:lnTo>
                  <a:lnTo>
                    <a:pt x="289247" y="6004"/>
                  </a:lnTo>
                  <a:lnTo>
                    <a:pt x="333019" y="20863"/>
                  </a:lnTo>
                  <a:lnTo>
                    <a:pt x="373051" y="43976"/>
                  </a:lnTo>
                  <a:lnTo>
                    <a:pt x="407804" y="74455"/>
                  </a:lnTo>
                  <a:lnTo>
                    <a:pt x="435944" y="111128"/>
                  </a:lnTo>
                  <a:lnTo>
                    <a:pt x="456388" y="152587"/>
                  </a:lnTo>
                  <a:lnTo>
                    <a:pt x="466725" y="189667"/>
                  </a:lnTo>
                  <a:lnTo>
                    <a:pt x="466725" y="281623"/>
                  </a:lnTo>
                  <a:lnTo>
                    <a:pt x="456388" y="318703"/>
                  </a:lnTo>
                  <a:lnTo>
                    <a:pt x="439907" y="353549"/>
                  </a:lnTo>
                  <a:lnTo>
                    <a:pt x="412982" y="391122"/>
                  </a:lnTo>
                  <a:lnTo>
                    <a:pt x="379243" y="422721"/>
                  </a:lnTo>
                  <a:lnTo>
                    <a:pt x="339988" y="447130"/>
                  </a:lnTo>
                  <a:lnTo>
                    <a:pt x="296726" y="463413"/>
                  </a:lnTo>
                  <a:lnTo>
                    <a:pt x="281677" y="466725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146981" y="5615622"/>
              <a:ext cx="281940" cy="200660"/>
            </a:xfrm>
            <a:custGeom>
              <a:avLst/>
              <a:gdLst/>
              <a:ahLst/>
              <a:cxnLst/>
              <a:rect l="l" t="t" r="r" b="b"/>
              <a:pathLst>
                <a:path w="281939" h="200660">
                  <a:moveTo>
                    <a:pt x="281686" y="58547"/>
                  </a:moveTo>
                  <a:lnTo>
                    <a:pt x="140843" y="150558"/>
                  </a:lnTo>
                  <a:lnTo>
                    <a:pt x="0" y="58547"/>
                  </a:lnTo>
                  <a:lnTo>
                    <a:pt x="0" y="200469"/>
                  </a:lnTo>
                  <a:lnTo>
                    <a:pt x="281686" y="200469"/>
                  </a:lnTo>
                  <a:lnTo>
                    <a:pt x="281686" y="58547"/>
                  </a:lnTo>
                  <a:close/>
                </a:path>
                <a:path w="281939" h="200660">
                  <a:moveTo>
                    <a:pt x="281686" y="0"/>
                  </a:moveTo>
                  <a:lnTo>
                    <a:pt x="0" y="0"/>
                  </a:lnTo>
                  <a:lnTo>
                    <a:pt x="0" y="25361"/>
                  </a:lnTo>
                  <a:lnTo>
                    <a:pt x="140843" y="117094"/>
                  </a:lnTo>
                  <a:lnTo>
                    <a:pt x="281686" y="25361"/>
                  </a:lnTo>
                  <a:lnTo>
                    <a:pt x="2816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989175" y="6468804"/>
            <a:ext cx="467359" cy="467359"/>
            <a:chOff x="989175" y="6468804"/>
            <a:chExt cx="467359" cy="467359"/>
          </a:xfrm>
        </p:grpSpPr>
        <p:sp>
          <p:nvSpPr>
            <p:cNvPr id="13" name="object 13" descr=""/>
            <p:cNvSpPr/>
            <p:nvPr/>
          </p:nvSpPr>
          <p:spPr>
            <a:xfrm>
              <a:off x="989175" y="6468804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81293" y="466808"/>
                  </a:moveTo>
                  <a:lnTo>
                    <a:pt x="189339" y="466663"/>
                  </a:lnTo>
                  <a:lnTo>
                    <a:pt x="152277" y="456234"/>
                  </a:lnTo>
                  <a:lnTo>
                    <a:pt x="117458" y="439698"/>
                  </a:lnTo>
                  <a:lnTo>
                    <a:pt x="79928" y="412714"/>
                  </a:lnTo>
                  <a:lnTo>
                    <a:pt x="48383" y="378927"/>
                  </a:lnTo>
                  <a:lnTo>
                    <a:pt x="24036" y="339634"/>
                  </a:lnTo>
                  <a:lnTo>
                    <a:pt x="7823" y="296347"/>
                  </a:lnTo>
                  <a:lnTo>
                    <a:pt x="366" y="250728"/>
                  </a:lnTo>
                  <a:lnTo>
                    <a:pt x="0" y="243028"/>
                  </a:lnTo>
                  <a:lnTo>
                    <a:pt x="24" y="227591"/>
                  </a:lnTo>
                  <a:lnTo>
                    <a:pt x="6130" y="181772"/>
                  </a:lnTo>
                  <a:lnTo>
                    <a:pt x="21058" y="138025"/>
                  </a:lnTo>
                  <a:lnTo>
                    <a:pt x="44234" y="98031"/>
                  </a:lnTo>
                  <a:lnTo>
                    <a:pt x="74767" y="63326"/>
                  </a:lnTo>
                  <a:lnTo>
                    <a:pt x="111483" y="35245"/>
                  </a:lnTo>
                  <a:lnTo>
                    <a:pt x="152973" y="14867"/>
                  </a:lnTo>
                  <a:lnTo>
                    <a:pt x="197641" y="2974"/>
                  </a:lnTo>
                  <a:lnTo>
                    <a:pt x="228334" y="0"/>
                  </a:lnTo>
                  <a:lnTo>
                    <a:pt x="243771" y="24"/>
                  </a:lnTo>
                  <a:lnTo>
                    <a:pt x="289590" y="6131"/>
                  </a:lnTo>
                  <a:lnTo>
                    <a:pt x="333337" y="21059"/>
                  </a:lnTo>
                  <a:lnTo>
                    <a:pt x="373331" y="44234"/>
                  </a:lnTo>
                  <a:lnTo>
                    <a:pt x="408036" y="74767"/>
                  </a:lnTo>
                  <a:lnTo>
                    <a:pt x="436117" y="111484"/>
                  </a:lnTo>
                  <a:lnTo>
                    <a:pt x="456495" y="152974"/>
                  </a:lnTo>
                  <a:lnTo>
                    <a:pt x="466809" y="190069"/>
                  </a:lnTo>
                  <a:lnTo>
                    <a:pt x="466664" y="282022"/>
                  </a:lnTo>
                  <a:lnTo>
                    <a:pt x="456233" y="319085"/>
                  </a:lnTo>
                  <a:lnTo>
                    <a:pt x="439698" y="353904"/>
                  </a:lnTo>
                  <a:lnTo>
                    <a:pt x="412714" y="391434"/>
                  </a:lnTo>
                  <a:lnTo>
                    <a:pt x="378926" y="422979"/>
                  </a:lnTo>
                  <a:lnTo>
                    <a:pt x="339634" y="447326"/>
                  </a:lnTo>
                  <a:lnTo>
                    <a:pt x="296346" y="463539"/>
                  </a:lnTo>
                  <a:lnTo>
                    <a:pt x="281293" y="466808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077563" y="6557193"/>
              <a:ext cx="294640" cy="294640"/>
            </a:xfrm>
            <a:custGeom>
              <a:avLst/>
              <a:gdLst/>
              <a:ahLst/>
              <a:cxnLst/>
              <a:rect l="l" t="t" r="r" b="b"/>
              <a:pathLst>
                <a:path w="294640" h="294640">
                  <a:moveTo>
                    <a:pt x="147060" y="294586"/>
                  </a:moveTo>
                  <a:lnTo>
                    <a:pt x="90681" y="283359"/>
                  </a:lnTo>
                  <a:lnTo>
                    <a:pt x="42976" y="251280"/>
                  </a:lnTo>
                  <a:lnTo>
                    <a:pt x="11049" y="203475"/>
                  </a:lnTo>
                  <a:lnTo>
                    <a:pt x="0" y="147060"/>
                  </a:lnTo>
                  <a:lnTo>
                    <a:pt x="2874" y="118105"/>
                  </a:lnTo>
                  <a:lnTo>
                    <a:pt x="24792" y="65425"/>
                  </a:lnTo>
                  <a:lnTo>
                    <a:pt x="65812" y="24534"/>
                  </a:lnTo>
                  <a:lnTo>
                    <a:pt x="118561" y="2782"/>
                  </a:lnTo>
                  <a:lnTo>
                    <a:pt x="147525" y="0"/>
                  </a:lnTo>
                  <a:lnTo>
                    <a:pt x="176480" y="2874"/>
                  </a:lnTo>
                  <a:lnTo>
                    <a:pt x="203905" y="11227"/>
                  </a:lnTo>
                  <a:lnTo>
                    <a:pt x="216345" y="17909"/>
                  </a:lnTo>
                  <a:lnTo>
                    <a:pt x="139351" y="17787"/>
                  </a:lnTo>
                  <a:lnTo>
                    <a:pt x="131146" y="22293"/>
                  </a:lnTo>
                  <a:lnTo>
                    <a:pt x="84909" y="32126"/>
                  </a:lnTo>
                  <a:lnTo>
                    <a:pt x="46576" y="63617"/>
                  </a:lnTo>
                  <a:lnTo>
                    <a:pt x="32501" y="84225"/>
                  </a:lnTo>
                  <a:lnTo>
                    <a:pt x="280074" y="84615"/>
                  </a:lnTo>
                  <a:lnTo>
                    <a:pt x="283537" y="91110"/>
                  </a:lnTo>
                  <a:lnTo>
                    <a:pt x="286490" y="100917"/>
                  </a:lnTo>
                  <a:lnTo>
                    <a:pt x="24935" y="100504"/>
                  </a:lnTo>
                  <a:lnTo>
                    <a:pt x="21245" y="111583"/>
                  </a:lnTo>
                  <a:lnTo>
                    <a:pt x="18540" y="123072"/>
                  </a:lnTo>
                  <a:lnTo>
                    <a:pt x="16871" y="134923"/>
                  </a:lnTo>
                  <a:lnTo>
                    <a:pt x="16291" y="147086"/>
                  </a:lnTo>
                  <a:lnTo>
                    <a:pt x="16788" y="158667"/>
                  </a:lnTo>
                  <a:lnTo>
                    <a:pt x="286797" y="192616"/>
                  </a:lnTo>
                  <a:lnTo>
                    <a:pt x="283359" y="203905"/>
                  </a:lnTo>
                  <a:lnTo>
                    <a:pt x="280677" y="208898"/>
                  </a:lnTo>
                  <a:lnTo>
                    <a:pt x="31501" y="208505"/>
                  </a:lnTo>
                  <a:lnTo>
                    <a:pt x="45515" y="229672"/>
                  </a:lnTo>
                  <a:lnTo>
                    <a:pt x="63253" y="247704"/>
                  </a:lnTo>
                  <a:lnTo>
                    <a:pt x="84176" y="262057"/>
                  </a:lnTo>
                  <a:lnTo>
                    <a:pt x="107743" y="272190"/>
                  </a:lnTo>
                  <a:lnTo>
                    <a:pt x="130725" y="272226"/>
                  </a:lnTo>
                  <a:lnTo>
                    <a:pt x="138943" y="276772"/>
                  </a:lnTo>
                  <a:lnTo>
                    <a:pt x="215937" y="276894"/>
                  </a:lnTo>
                  <a:lnTo>
                    <a:pt x="203475" y="283537"/>
                  </a:lnTo>
                  <a:lnTo>
                    <a:pt x="176024" y="291803"/>
                  </a:lnTo>
                  <a:lnTo>
                    <a:pt x="147060" y="294586"/>
                  </a:lnTo>
                  <a:close/>
                </a:path>
                <a:path w="294640" h="294640">
                  <a:moveTo>
                    <a:pt x="155538" y="84419"/>
                  </a:moveTo>
                  <a:lnTo>
                    <a:pt x="139246" y="84393"/>
                  </a:lnTo>
                  <a:lnTo>
                    <a:pt x="139351" y="17787"/>
                  </a:lnTo>
                  <a:lnTo>
                    <a:pt x="155643" y="17813"/>
                  </a:lnTo>
                  <a:lnTo>
                    <a:pt x="155538" y="84419"/>
                  </a:lnTo>
                  <a:close/>
                </a:path>
                <a:path w="294640" h="294640">
                  <a:moveTo>
                    <a:pt x="213691" y="84511"/>
                  </a:moveTo>
                  <a:lnTo>
                    <a:pt x="196965" y="84484"/>
                  </a:lnTo>
                  <a:lnTo>
                    <a:pt x="194666" y="75888"/>
                  </a:lnTo>
                  <a:lnTo>
                    <a:pt x="192063" y="67655"/>
                  </a:lnTo>
                  <a:lnTo>
                    <a:pt x="171735" y="29728"/>
                  </a:lnTo>
                  <a:lnTo>
                    <a:pt x="155643" y="17813"/>
                  </a:lnTo>
                  <a:lnTo>
                    <a:pt x="216345" y="17909"/>
                  </a:lnTo>
                  <a:lnTo>
                    <a:pt x="224782" y="22440"/>
                  </a:lnTo>
                  <a:lnTo>
                    <a:pt x="186831" y="22381"/>
                  </a:lnTo>
                  <a:lnTo>
                    <a:pt x="190561" y="27461"/>
                  </a:lnTo>
                  <a:lnTo>
                    <a:pt x="207966" y="63872"/>
                  </a:lnTo>
                  <a:lnTo>
                    <a:pt x="211063" y="74046"/>
                  </a:lnTo>
                  <a:lnTo>
                    <a:pt x="213691" y="84511"/>
                  </a:lnTo>
                  <a:close/>
                </a:path>
                <a:path w="294640" h="294640">
                  <a:moveTo>
                    <a:pt x="97818" y="84328"/>
                  </a:moveTo>
                  <a:lnTo>
                    <a:pt x="81093" y="84301"/>
                  </a:lnTo>
                  <a:lnTo>
                    <a:pt x="83753" y="73845"/>
                  </a:lnTo>
                  <a:lnTo>
                    <a:pt x="86824" y="63839"/>
                  </a:lnTo>
                  <a:lnTo>
                    <a:pt x="104402" y="27325"/>
                  </a:lnTo>
                  <a:lnTo>
                    <a:pt x="108148" y="22257"/>
                  </a:lnTo>
                  <a:lnTo>
                    <a:pt x="131146" y="22293"/>
                  </a:lnTo>
                  <a:lnTo>
                    <a:pt x="123222" y="29652"/>
                  </a:lnTo>
                  <a:lnTo>
                    <a:pt x="115754" y="39703"/>
                  </a:lnTo>
                  <a:lnTo>
                    <a:pt x="108919" y="52284"/>
                  </a:lnTo>
                  <a:lnTo>
                    <a:pt x="105700" y="59685"/>
                  </a:lnTo>
                  <a:lnTo>
                    <a:pt x="102774" y="67514"/>
                  </a:lnTo>
                  <a:lnTo>
                    <a:pt x="100145" y="75739"/>
                  </a:lnTo>
                  <a:lnTo>
                    <a:pt x="97818" y="84328"/>
                  </a:lnTo>
                  <a:close/>
                </a:path>
                <a:path w="294640" h="294640">
                  <a:moveTo>
                    <a:pt x="280074" y="84615"/>
                  </a:moveTo>
                  <a:lnTo>
                    <a:pt x="262282" y="84587"/>
                  </a:lnTo>
                  <a:lnTo>
                    <a:pt x="248380" y="64094"/>
                  </a:lnTo>
                  <a:lnTo>
                    <a:pt x="248273" y="63935"/>
                  </a:lnTo>
                  <a:lnTo>
                    <a:pt x="230687" y="46342"/>
                  </a:lnTo>
                  <a:lnTo>
                    <a:pt x="210039" y="32324"/>
                  </a:lnTo>
                  <a:lnTo>
                    <a:pt x="186807" y="22381"/>
                  </a:lnTo>
                  <a:lnTo>
                    <a:pt x="224782" y="22440"/>
                  </a:lnTo>
                  <a:lnTo>
                    <a:pt x="229160" y="24792"/>
                  </a:lnTo>
                  <a:lnTo>
                    <a:pt x="251609" y="43305"/>
                  </a:lnTo>
                  <a:lnTo>
                    <a:pt x="270051" y="65812"/>
                  </a:lnTo>
                  <a:lnTo>
                    <a:pt x="280074" y="84615"/>
                  </a:lnTo>
                  <a:close/>
                </a:path>
                <a:path w="294640" h="294640">
                  <a:moveTo>
                    <a:pt x="94018" y="192312"/>
                  </a:moveTo>
                  <a:lnTo>
                    <a:pt x="74423" y="158758"/>
                  </a:lnTo>
                  <a:lnTo>
                    <a:pt x="74227" y="147177"/>
                  </a:lnTo>
                  <a:lnTo>
                    <a:pt x="74488" y="135014"/>
                  </a:lnTo>
                  <a:lnTo>
                    <a:pt x="75190" y="123324"/>
                  </a:lnTo>
                  <a:lnTo>
                    <a:pt x="76358" y="111670"/>
                  </a:lnTo>
                  <a:lnTo>
                    <a:pt x="77916" y="100588"/>
                  </a:lnTo>
                  <a:lnTo>
                    <a:pt x="94415" y="100614"/>
                  </a:lnTo>
                  <a:lnTo>
                    <a:pt x="92759" y="111696"/>
                  </a:lnTo>
                  <a:lnTo>
                    <a:pt x="91543" y="123187"/>
                  </a:lnTo>
                  <a:lnTo>
                    <a:pt x="90789" y="135039"/>
                  </a:lnTo>
                  <a:lnTo>
                    <a:pt x="90518" y="147203"/>
                  </a:lnTo>
                  <a:lnTo>
                    <a:pt x="90727" y="158783"/>
                  </a:lnTo>
                  <a:lnTo>
                    <a:pt x="91382" y="170189"/>
                  </a:lnTo>
                  <a:lnTo>
                    <a:pt x="92481" y="181379"/>
                  </a:lnTo>
                  <a:lnTo>
                    <a:pt x="94018" y="192312"/>
                  </a:lnTo>
                  <a:close/>
                </a:path>
                <a:path w="294640" h="294640">
                  <a:moveTo>
                    <a:pt x="155367" y="192408"/>
                  </a:moveTo>
                  <a:lnTo>
                    <a:pt x="139076" y="192383"/>
                  </a:lnTo>
                  <a:lnTo>
                    <a:pt x="139220" y="100685"/>
                  </a:lnTo>
                  <a:lnTo>
                    <a:pt x="155512" y="100710"/>
                  </a:lnTo>
                  <a:lnTo>
                    <a:pt x="155367" y="192408"/>
                  </a:lnTo>
                  <a:close/>
                </a:path>
                <a:path w="294640" h="294640">
                  <a:moveTo>
                    <a:pt x="216911" y="192506"/>
                  </a:moveTo>
                  <a:lnTo>
                    <a:pt x="200425" y="192480"/>
                  </a:lnTo>
                  <a:lnTo>
                    <a:pt x="201997" y="181552"/>
                  </a:lnTo>
                  <a:lnTo>
                    <a:pt x="203110" y="170597"/>
                  </a:lnTo>
                  <a:lnTo>
                    <a:pt x="203822" y="158962"/>
                  </a:lnTo>
                  <a:lnTo>
                    <a:pt x="204067" y="147382"/>
                  </a:lnTo>
                  <a:lnTo>
                    <a:pt x="203834" y="135218"/>
                  </a:lnTo>
                  <a:lnTo>
                    <a:pt x="203134" y="123526"/>
                  </a:lnTo>
                  <a:lnTo>
                    <a:pt x="201938" y="111868"/>
                  </a:lnTo>
                  <a:lnTo>
                    <a:pt x="200317" y="100781"/>
                  </a:lnTo>
                  <a:lnTo>
                    <a:pt x="216816" y="100807"/>
                  </a:lnTo>
                  <a:lnTo>
                    <a:pt x="218340" y="111894"/>
                  </a:lnTo>
                  <a:lnTo>
                    <a:pt x="219455" y="123389"/>
                  </a:lnTo>
                  <a:lnTo>
                    <a:pt x="220136" y="135243"/>
                  </a:lnTo>
                  <a:lnTo>
                    <a:pt x="220359" y="147408"/>
                  </a:lnTo>
                  <a:lnTo>
                    <a:pt x="220125" y="158988"/>
                  </a:lnTo>
                  <a:lnTo>
                    <a:pt x="219467" y="170391"/>
                  </a:lnTo>
                  <a:lnTo>
                    <a:pt x="218393" y="181578"/>
                  </a:lnTo>
                  <a:lnTo>
                    <a:pt x="216911" y="192506"/>
                  </a:lnTo>
                  <a:close/>
                </a:path>
                <a:path w="294640" h="294640">
                  <a:moveTo>
                    <a:pt x="286797" y="192616"/>
                  </a:moveTo>
                  <a:lnTo>
                    <a:pt x="270221" y="192590"/>
                  </a:lnTo>
                  <a:lnTo>
                    <a:pt x="273711" y="181665"/>
                  </a:lnTo>
                  <a:lnTo>
                    <a:pt x="276197" y="170712"/>
                  </a:lnTo>
                  <a:lnTo>
                    <a:pt x="277761" y="159078"/>
                  </a:lnTo>
                  <a:lnTo>
                    <a:pt x="278294" y="147499"/>
                  </a:lnTo>
                  <a:lnTo>
                    <a:pt x="277752" y="135334"/>
                  </a:lnTo>
                  <a:lnTo>
                    <a:pt x="276143" y="123641"/>
                  </a:lnTo>
                  <a:lnTo>
                    <a:pt x="276121" y="123478"/>
                  </a:lnTo>
                  <a:lnTo>
                    <a:pt x="273452" y="111981"/>
                  </a:lnTo>
                  <a:lnTo>
                    <a:pt x="269797" y="100891"/>
                  </a:lnTo>
                  <a:lnTo>
                    <a:pt x="286490" y="100917"/>
                  </a:lnTo>
                  <a:lnTo>
                    <a:pt x="291803" y="118561"/>
                  </a:lnTo>
                  <a:lnTo>
                    <a:pt x="294586" y="147525"/>
                  </a:lnTo>
                  <a:lnTo>
                    <a:pt x="291711" y="176480"/>
                  </a:lnTo>
                  <a:lnTo>
                    <a:pt x="286797" y="192616"/>
                  </a:lnTo>
                  <a:close/>
                </a:path>
                <a:path w="294640" h="294640">
                  <a:moveTo>
                    <a:pt x="130736" y="272226"/>
                  </a:moveTo>
                  <a:lnTo>
                    <a:pt x="93845" y="249045"/>
                  </a:lnTo>
                  <a:lnTo>
                    <a:pt x="80556" y="208582"/>
                  </a:lnTo>
                  <a:lnTo>
                    <a:pt x="97262" y="208608"/>
                  </a:lnTo>
                  <a:lnTo>
                    <a:pt x="99611" y="217622"/>
                  </a:lnTo>
                  <a:lnTo>
                    <a:pt x="102291" y="226246"/>
                  </a:lnTo>
                  <a:lnTo>
                    <a:pt x="105296" y="234445"/>
                  </a:lnTo>
                  <a:lnTo>
                    <a:pt x="108619" y="242180"/>
                  </a:lnTo>
                  <a:lnTo>
                    <a:pt x="115415" y="254782"/>
                  </a:lnTo>
                  <a:lnTo>
                    <a:pt x="122851" y="264857"/>
                  </a:lnTo>
                  <a:lnTo>
                    <a:pt x="130736" y="272226"/>
                  </a:lnTo>
                  <a:close/>
                </a:path>
                <a:path w="294640" h="294640">
                  <a:moveTo>
                    <a:pt x="155234" y="276798"/>
                  </a:moveTo>
                  <a:lnTo>
                    <a:pt x="138943" y="276772"/>
                  </a:lnTo>
                  <a:lnTo>
                    <a:pt x="139050" y="208674"/>
                  </a:lnTo>
                  <a:lnTo>
                    <a:pt x="155342" y="208700"/>
                  </a:lnTo>
                  <a:lnTo>
                    <a:pt x="155234" y="276798"/>
                  </a:lnTo>
                  <a:close/>
                </a:path>
                <a:path w="294640" h="294640">
                  <a:moveTo>
                    <a:pt x="215937" y="276894"/>
                  </a:moveTo>
                  <a:lnTo>
                    <a:pt x="155234" y="276798"/>
                  </a:lnTo>
                  <a:lnTo>
                    <a:pt x="163455" y="272278"/>
                  </a:lnTo>
                  <a:lnTo>
                    <a:pt x="171364" y="264933"/>
                  </a:lnTo>
                  <a:lnTo>
                    <a:pt x="192045" y="226388"/>
                  </a:lnTo>
                  <a:lnTo>
                    <a:pt x="197129" y="208766"/>
                  </a:lnTo>
                  <a:lnTo>
                    <a:pt x="213835" y="208792"/>
                  </a:lnTo>
                  <a:lnTo>
                    <a:pt x="200419" y="249213"/>
                  </a:lnTo>
                  <a:lnTo>
                    <a:pt x="186448" y="272314"/>
                  </a:lnTo>
                  <a:lnTo>
                    <a:pt x="224415" y="272374"/>
                  </a:lnTo>
                  <a:lnTo>
                    <a:pt x="215937" y="276894"/>
                  </a:lnTo>
                  <a:close/>
                </a:path>
                <a:path w="294640" h="294640">
                  <a:moveTo>
                    <a:pt x="224415" y="272374"/>
                  </a:moveTo>
                  <a:lnTo>
                    <a:pt x="186448" y="272314"/>
                  </a:lnTo>
                  <a:lnTo>
                    <a:pt x="210047" y="262256"/>
                  </a:lnTo>
                  <a:lnTo>
                    <a:pt x="231015" y="247968"/>
                  </a:lnTo>
                  <a:lnTo>
                    <a:pt x="248810" y="229993"/>
                  </a:lnTo>
                  <a:lnTo>
                    <a:pt x="262890" y="208869"/>
                  </a:lnTo>
                  <a:lnTo>
                    <a:pt x="280677" y="208898"/>
                  </a:lnTo>
                  <a:lnTo>
                    <a:pt x="269793" y="229160"/>
                  </a:lnTo>
                  <a:lnTo>
                    <a:pt x="251280" y="251609"/>
                  </a:lnTo>
                  <a:lnTo>
                    <a:pt x="228774" y="270051"/>
                  </a:lnTo>
                  <a:lnTo>
                    <a:pt x="224415" y="2723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1028699" y="5484117"/>
            <a:ext cx="466725" cy="466725"/>
            <a:chOff x="1028699" y="5484117"/>
            <a:chExt cx="466725" cy="466725"/>
          </a:xfrm>
        </p:grpSpPr>
        <p:sp>
          <p:nvSpPr>
            <p:cNvPr id="16" name="object 16" descr=""/>
            <p:cNvSpPr/>
            <p:nvPr/>
          </p:nvSpPr>
          <p:spPr>
            <a:xfrm>
              <a:off x="1028699" y="5484117"/>
              <a:ext cx="466725" cy="466725"/>
            </a:xfrm>
            <a:custGeom>
              <a:avLst/>
              <a:gdLst/>
              <a:ahLst/>
              <a:cxnLst/>
              <a:rect l="l" t="t" r="r" b="b"/>
              <a:pathLst>
                <a:path w="466725" h="466725">
                  <a:moveTo>
                    <a:pt x="281646" y="466725"/>
                  </a:moveTo>
                  <a:lnTo>
                    <a:pt x="189692" y="466725"/>
                  </a:lnTo>
                  <a:lnTo>
                    <a:pt x="182122" y="465304"/>
                  </a:lnTo>
                  <a:lnTo>
                    <a:pt x="138351" y="450445"/>
                  </a:lnTo>
                  <a:lnTo>
                    <a:pt x="98320" y="427332"/>
                  </a:lnTo>
                  <a:lnTo>
                    <a:pt x="63568" y="396854"/>
                  </a:lnTo>
                  <a:lnTo>
                    <a:pt x="35429" y="360182"/>
                  </a:lnTo>
                  <a:lnTo>
                    <a:pt x="14985" y="318725"/>
                  </a:lnTo>
                  <a:lnTo>
                    <a:pt x="3022" y="274075"/>
                  </a:lnTo>
                  <a:lnTo>
                    <a:pt x="0" y="243387"/>
                  </a:lnTo>
                  <a:lnTo>
                    <a:pt x="0" y="227950"/>
                  </a:lnTo>
                  <a:lnTo>
                    <a:pt x="6034" y="182122"/>
                  </a:lnTo>
                  <a:lnTo>
                    <a:pt x="20892" y="138351"/>
                  </a:lnTo>
                  <a:lnTo>
                    <a:pt x="44005" y="98320"/>
                  </a:lnTo>
                  <a:lnTo>
                    <a:pt x="74483" y="63568"/>
                  </a:lnTo>
                  <a:lnTo>
                    <a:pt x="111156" y="35429"/>
                  </a:lnTo>
                  <a:lnTo>
                    <a:pt x="152613" y="14985"/>
                  </a:lnTo>
                  <a:lnTo>
                    <a:pt x="197262" y="3022"/>
                  </a:lnTo>
                  <a:lnTo>
                    <a:pt x="243387" y="0"/>
                  </a:lnTo>
                  <a:lnTo>
                    <a:pt x="251087" y="378"/>
                  </a:lnTo>
                  <a:lnTo>
                    <a:pt x="289216" y="6034"/>
                  </a:lnTo>
                  <a:lnTo>
                    <a:pt x="332986" y="20892"/>
                  </a:lnTo>
                  <a:lnTo>
                    <a:pt x="373017" y="44005"/>
                  </a:lnTo>
                  <a:lnTo>
                    <a:pt x="407770" y="74483"/>
                  </a:lnTo>
                  <a:lnTo>
                    <a:pt x="435909" y="111156"/>
                  </a:lnTo>
                  <a:lnTo>
                    <a:pt x="456353" y="152613"/>
                  </a:lnTo>
                  <a:lnTo>
                    <a:pt x="466725" y="189692"/>
                  </a:lnTo>
                  <a:lnTo>
                    <a:pt x="466725" y="281646"/>
                  </a:lnTo>
                  <a:lnTo>
                    <a:pt x="456353" y="318725"/>
                  </a:lnTo>
                  <a:lnTo>
                    <a:pt x="439872" y="353570"/>
                  </a:lnTo>
                  <a:lnTo>
                    <a:pt x="412947" y="391142"/>
                  </a:lnTo>
                  <a:lnTo>
                    <a:pt x="379209" y="422740"/>
                  </a:lnTo>
                  <a:lnTo>
                    <a:pt x="339956" y="447149"/>
                  </a:lnTo>
                  <a:lnTo>
                    <a:pt x="296694" y="463431"/>
                  </a:lnTo>
                  <a:lnTo>
                    <a:pt x="281646" y="466725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374" y="5600170"/>
              <a:ext cx="242314" cy="239711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4058262" y="6393654"/>
            <a:ext cx="467995" cy="467995"/>
            <a:chOff x="4058262" y="6393654"/>
            <a:chExt cx="467995" cy="467995"/>
          </a:xfrm>
        </p:grpSpPr>
        <p:sp>
          <p:nvSpPr>
            <p:cNvPr id="19" name="object 19" descr=""/>
            <p:cNvSpPr/>
            <p:nvPr/>
          </p:nvSpPr>
          <p:spPr>
            <a:xfrm>
              <a:off x="4058262" y="6393654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87997" y="465527"/>
                  </a:moveTo>
                  <a:lnTo>
                    <a:pt x="196074" y="468000"/>
                  </a:lnTo>
                  <a:lnTo>
                    <a:pt x="188468" y="466765"/>
                  </a:lnTo>
                  <a:lnTo>
                    <a:pt x="180942" y="465093"/>
                  </a:lnTo>
                  <a:lnTo>
                    <a:pt x="144313" y="453088"/>
                  </a:lnTo>
                  <a:lnTo>
                    <a:pt x="103674" y="431060"/>
                  </a:lnTo>
                  <a:lnTo>
                    <a:pt x="68113" y="401527"/>
                  </a:lnTo>
                  <a:lnTo>
                    <a:pt x="38997" y="365623"/>
                  </a:lnTo>
                  <a:lnTo>
                    <a:pt x="17445" y="324730"/>
                  </a:lnTo>
                  <a:lnTo>
                    <a:pt x="4285" y="280417"/>
                  </a:lnTo>
                  <a:lnTo>
                    <a:pt x="0" y="234390"/>
                  </a:lnTo>
                  <a:lnTo>
                    <a:pt x="194" y="226682"/>
                  </a:lnTo>
                  <a:lnTo>
                    <a:pt x="4823" y="188414"/>
                  </a:lnTo>
                  <a:lnTo>
                    <a:pt x="18500" y="144258"/>
                  </a:lnTo>
                  <a:lnTo>
                    <a:pt x="40528" y="103619"/>
                  </a:lnTo>
                  <a:lnTo>
                    <a:pt x="70061" y="68058"/>
                  </a:lnTo>
                  <a:lnTo>
                    <a:pt x="105964" y="38943"/>
                  </a:lnTo>
                  <a:lnTo>
                    <a:pt x="146858" y="17391"/>
                  </a:lnTo>
                  <a:lnTo>
                    <a:pt x="191170" y="4231"/>
                  </a:lnTo>
                  <a:lnTo>
                    <a:pt x="237199" y="0"/>
                  </a:lnTo>
                  <a:lnTo>
                    <a:pt x="244906" y="140"/>
                  </a:lnTo>
                  <a:lnTo>
                    <a:pt x="283174" y="4768"/>
                  </a:lnTo>
                  <a:lnTo>
                    <a:pt x="327330" y="18445"/>
                  </a:lnTo>
                  <a:lnTo>
                    <a:pt x="367969" y="40473"/>
                  </a:lnTo>
                  <a:lnTo>
                    <a:pt x="403529" y="70006"/>
                  </a:lnTo>
                  <a:lnTo>
                    <a:pt x="432645" y="105910"/>
                  </a:lnTo>
                  <a:lnTo>
                    <a:pt x="454197" y="146803"/>
                  </a:lnTo>
                  <a:lnTo>
                    <a:pt x="465527" y="183592"/>
                  </a:lnTo>
                  <a:lnTo>
                    <a:pt x="468000" y="275515"/>
                  </a:lnTo>
                  <a:lnTo>
                    <a:pt x="466819" y="283119"/>
                  </a:lnTo>
                  <a:lnTo>
                    <a:pt x="453143" y="327275"/>
                  </a:lnTo>
                  <a:lnTo>
                    <a:pt x="431114" y="367914"/>
                  </a:lnTo>
                  <a:lnTo>
                    <a:pt x="401581" y="403475"/>
                  </a:lnTo>
                  <a:lnTo>
                    <a:pt x="365678" y="432590"/>
                  </a:lnTo>
                  <a:lnTo>
                    <a:pt x="324784" y="454142"/>
                  </a:lnTo>
                  <a:lnTo>
                    <a:pt x="287997" y="465527"/>
                  </a:lnTo>
                  <a:close/>
                </a:path>
              </a:pathLst>
            </a:custGeom>
            <a:solidFill>
              <a:srgbClr val="173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191044" y="6477630"/>
              <a:ext cx="203835" cy="304800"/>
            </a:xfrm>
            <a:custGeom>
              <a:avLst/>
              <a:gdLst/>
              <a:ahLst/>
              <a:cxnLst/>
              <a:rect l="l" t="t" r="r" b="b"/>
              <a:pathLst>
                <a:path w="203835" h="304800">
                  <a:moveTo>
                    <a:pt x="107160" y="304509"/>
                  </a:moveTo>
                  <a:lnTo>
                    <a:pt x="15795" y="154964"/>
                  </a:lnTo>
                  <a:lnTo>
                    <a:pt x="1353" y="117085"/>
                  </a:lnTo>
                  <a:lnTo>
                    <a:pt x="0" y="96749"/>
                  </a:lnTo>
                  <a:lnTo>
                    <a:pt x="473" y="90955"/>
                  </a:lnTo>
                  <a:lnTo>
                    <a:pt x="12530" y="52588"/>
                  </a:lnTo>
                  <a:lnTo>
                    <a:pt x="37913" y="22380"/>
                  </a:lnTo>
                  <a:lnTo>
                    <a:pt x="72875" y="4090"/>
                  </a:lnTo>
                  <a:lnTo>
                    <a:pt x="105588" y="0"/>
                  </a:lnTo>
                  <a:lnTo>
                    <a:pt x="112165" y="465"/>
                  </a:lnTo>
                  <a:lnTo>
                    <a:pt x="149884" y="12048"/>
                  </a:lnTo>
                  <a:lnTo>
                    <a:pt x="180366" y="37102"/>
                  </a:lnTo>
                  <a:lnTo>
                    <a:pt x="189668" y="50580"/>
                  </a:lnTo>
                  <a:lnTo>
                    <a:pt x="94060" y="53152"/>
                  </a:lnTo>
                  <a:lnTo>
                    <a:pt x="88013" y="54525"/>
                  </a:lnTo>
                  <a:lnTo>
                    <a:pt x="54879" y="89492"/>
                  </a:lnTo>
                  <a:lnTo>
                    <a:pt x="53885" y="95300"/>
                  </a:lnTo>
                  <a:lnTo>
                    <a:pt x="54173" y="108244"/>
                  </a:lnTo>
                  <a:lnTo>
                    <a:pt x="78705" y="142902"/>
                  </a:lnTo>
                  <a:lnTo>
                    <a:pt x="96625" y="148471"/>
                  </a:lnTo>
                  <a:lnTo>
                    <a:pt x="192442" y="145893"/>
                  </a:lnTo>
                  <a:lnTo>
                    <a:pt x="190351" y="150268"/>
                  </a:lnTo>
                  <a:lnTo>
                    <a:pt x="107160" y="304509"/>
                  </a:lnTo>
                  <a:close/>
                </a:path>
                <a:path w="203835" h="304800">
                  <a:moveTo>
                    <a:pt x="192442" y="145893"/>
                  </a:moveTo>
                  <a:lnTo>
                    <a:pt x="109265" y="148131"/>
                  </a:lnTo>
                  <a:lnTo>
                    <a:pt x="115312" y="146758"/>
                  </a:lnTo>
                  <a:lnTo>
                    <a:pt x="126859" y="141606"/>
                  </a:lnTo>
                  <a:lnTo>
                    <a:pt x="149492" y="105679"/>
                  </a:lnTo>
                  <a:lnTo>
                    <a:pt x="149084" y="92739"/>
                  </a:lnTo>
                  <a:lnTo>
                    <a:pt x="124620" y="58381"/>
                  </a:lnTo>
                  <a:lnTo>
                    <a:pt x="106700" y="52812"/>
                  </a:lnTo>
                  <a:lnTo>
                    <a:pt x="189668" y="50580"/>
                  </a:lnTo>
                  <a:lnTo>
                    <a:pt x="202981" y="91288"/>
                  </a:lnTo>
                  <a:lnTo>
                    <a:pt x="203238" y="98070"/>
                  </a:lnTo>
                  <a:lnTo>
                    <a:pt x="202785" y="110329"/>
                  </a:lnTo>
                  <a:lnTo>
                    <a:pt x="202735" y="111667"/>
                  </a:lnTo>
                  <a:lnTo>
                    <a:pt x="200417" y="124979"/>
                  </a:lnTo>
                  <a:lnTo>
                    <a:pt x="196289" y="137847"/>
                  </a:lnTo>
                  <a:lnTo>
                    <a:pt x="192442" y="1458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17920" y="2962690"/>
            <a:ext cx="4747260" cy="109855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none" sz="7000">
                <a:solidFill>
                  <a:srgbClr val="173F66"/>
                </a:solidFill>
              </a:rPr>
              <a:t>Thank</a:t>
            </a:r>
            <a:r>
              <a:rPr dirty="0" u="none" sz="7000" spc="695">
                <a:solidFill>
                  <a:srgbClr val="173F66"/>
                </a:solidFill>
              </a:rPr>
              <a:t> </a:t>
            </a:r>
            <a:r>
              <a:rPr dirty="0" u="none" sz="7000" spc="-20">
                <a:solidFill>
                  <a:srgbClr val="173F66"/>
                </a:solidFill>
              </a:rPr>
              <a:t>You!</a:t>
            </a:r>
            <a:endParaRPr sz="7000"/>
          </a:p>
        </p:txBody>
      </p:sp>
      <p:sp>
        <p:nvSpPr>
          <p:cNvPr id="22" name="object 22" descr=""/>
          <p:cNvSpPr/>
          <p:nvPr/>
        </p:nvSpPr>
        <p:spPr>
          <a:xfrm>
            <a:off x="12363476" y="11"/>
            <a:ext cx="4255770" cy="10287000"/>
          </a:xfrm>
          <a:custGeom>
            <a:avLst/>
            <a:gdLst/>
            <a:ahLst/>
            <a:cxnLst/>
            <a:rect l="l" t="t" r="r" b="b"/>
            <a:pathLst>
              <a:path w="4255769" h="10287000">
                <a:moveTo>
                  <a:pt x="2971800" y="6452146"/>
                </a:moveTo>
                <a:lnTo>
                  <a:pt x="2959100" y="6396279"/>
                </a:lnTo>
                <a:lnTo>
                  <a:pt x="2959100" y="6172174"/>
                </a:lnTo>
                <a:lnTo>
                  <a:pt x="2946400" y="6116002"/>
                </a:lnTo>
                <a:lnTo>
                  <a:pt x="2946400" y="6003480"/>
                </a:lnTo>
                <a:lnTo>
                  <a:pt x="2933700" y="5947143"/>
                </a:lnTo>
                <a:lnTo>
                  <a:pt x="2933700" y="5834329"/>
                </a:lnTo>
                <a:lnTo>
                  <a:pt x="2921000" y="5777852"/>
                </a:lnTo>
                <a:lnTo>
                  <a:pt x="2921000" y="5664784"/>
                </a:lnTo>
                <a:lnTo>
                  <a:pt x="2908300" y="5608180"/>
                </a:lnTo>
                <a:lnTo>
                  <a:pt x="2908300" y="5494883"/>
                </a:lnTo>
                <a:lnTo>
                  <a:pt x="2895600" y="5438191"/>
                </a:lnTo>
                <a:lnTo>
                  <a:pt x="2895600" y="5381460"/>
                </a:lnTo>
                <a:lnTo>
                  <a:pt x="2882900" y="5324716"/>
                </a:lnTo>
                <a:lnTo>
                  <a:pt x="2882900" y="5211140"/>
                </a:lnTo>
                <a:lnTo>
                  <a:pt x="2870200" y="5154307"/>
                </a:lnTo>
                <a:lnTo>
                  <a:pt x="2870200" y="5097475"/>
                </a:lnTo>
                <a:lnTo>
                  <a:pt x="2857500" y="5040617"/>
                </a:lnTo>
                <a:lnTo>
                  <a:pt x="2857500" y="4983746"/>
                </a:lnTo>
                <a:lnTo>
                  <a:pt x="2844800" y="4926863"/>
                </a:lnTo>
                <a:lnTo>
                  <a:pt x="2844800" y="4869980"/>
                </a:lnTo>
                <a:lnTo>
                  <a:pt x="2832100" y="4813084"/>
                </a:lnTo>
                <a:lnTo>
                  <a:pt x="2832100" y="4756175"/>
                </a:lnTo>
                <a:lnTo>
                  <a:pt x="2819400" y="4699266"/>
                </a:lnTo>
                <a:lnTo>
                  <a:pt x="2819400" y="4642370"/>
                </a:lnTo>
                <a:lnTo>
                  <a:pt x="2806700" y="4585462"/>
                </a:lnTo>
                <a:lnTo>
                  <a:pt x="2806700" y="4528553"/>
                </a:lnTo>
                <a:lnTo>
                  <a:pt x="2794000" y="4471657"/>
                </a:lnTo>
                <a:lnTo>
                  <a:pt x="2794000" y="4414774"/>
                </a:lnTo>
                <a:lnTo>
                  <a:pt x="2781300" y="4357890"/>
                </a:lnTo>
                <a:lnTo>
                  <a:pt x="2730500" y="3903497"/>
                </a:lnTo>
                <a:lnTo>
                  <a:pt x="2717800" y="3733533"/>
                </a:lnTo>
                <a:lnTo>
                  <a:pt x="2705100" y="3620401"/>
                </a:lnTo>
                <a:lnTo>
                  <a:pt x="2692400" y="3563899"/>
                </a:lnTo>
                <a:lnTo>
                  <a:pt x="2692400" y="3507435"/>
                </a:lnTo>
                <a:lnTo>
                  <a:pt x="2679700" y="3451021"/>
                </a:lnTo>
                <a:lnTo>
                  <a:pt x="2679700" y="3394646"/>
                </a:lnTo>
                <a:lnTo>
                  <a:pt x="2667000" y="3338334"/>
                </a:lnTo>
                <a:lnTo>
                  <a:pt x="2667000" y="3282061"/>
                </a:lnTo>
                <a:lnTo>
                  <a:pt x="2654300" y="3225850"/>
                </a:lnTo>
                <a:lnTo>
                  <a:pt x="2654300" y="3169691"/>
                </a:lnTo>
                <a:lnTo>
                  <a:pt x="2641600" y="3113582"/>
                </a:lnTo>
                <a:lnTo>
                  <a:pt x="2641600" y="3057550"/>
                </a:lnTo>
                <a:lnTo>
                  <a:pt x="2628900" y="3001568"/>
                </a:lnTo>
                <a:lnTo>
                  <a:pt x="2628900" y="2889808"/>
                </a:lnTo>
                <a:lnTo>
                  <a:pt x="2616200" y="2834030"/>
                </a:lnTo>
                <a:lnTo>
                  <a:pt x="2616200" y="2778328"/>
                </a:lnTo>
                <a:lnTo>
                  <a:pt x="2603500" y="2722689"/>
                </a:lnTo>
                <a:lnTo>
                  <a:pt x="2603500" y="2667139"/>
                </a:lnTo>
                <a:lnTo>
                  <a:pt x="2590800" y="2611666"/>
                </a:lnTo>
                <a:lnTo>
                  <a:pt x="2590800" y="2500947"/>
                </a:lnTo>
                <a:lnTo>
                  <a:pt x="2578100" y="2445715"/>
                </a:lnTo>
                <a:lnTo>
                  <a:pt x="2578100" y="2335517"/>
                </a:lnTo>
                <a:lnTo>
                  <a:pt x="2565400" y="2280551"/>
                </a:lnTo>
                <a:lnTo>
                  <a:pt x="2565400" y="2170912"/>
                </a:lnTo>
                <a:lnTo>
                  <a:pt x="2552700" y="2116226"/>
                </a:lnTo>
                <a:lnTo>
                  <a:pt x="2552700" y="2007171"/>
                </a:lnTo>
                <a:lnTo>
                  <a:pt x="2540000" y="1952802"/>
                </a:lnTo>
                <a:lnTo>
                  <a:pt x="2540000" y="1736407"/>
                </a:lnTo>
                <a:lnTo>
                  <a:pt x="2527300" y="1682584"/>
                </a:lnTo>
                <a:lnTo>
                  <a:pt x="2527300" y="1415300"/>
                </a:lnTo>
                <a:lnTo>
                  <a:pt x="2515920" y="1367764"/>
                </a:lnTo>
                <a:lnTo>
                  <a:pt x="2514600" y="1312291"/>
                </a:lnTo>
                <a:lnTo>
                  <a:pt x="2514600" y="890612"/>
                </a:lnTo>
                <a:lnTo>
                  <a:pt x="2527300" y="838936"/>
                </a:lnTo>
                <a:lnTo>
                  <a:pt x="2527300" y="582879"/>
                </a:lnTo>
                <a:lnTo>
                  <a:pt x="2540000" y="532142"/>
                </a:lnTo>
                <a:lnTo>
                  <a:pt x="2540000" y="380949"/>
                </a:lnTo>
                <a:lnTo>
                  <a:pt x="2552700" y="330898"/>
                </a:lnTo>
                <a:lnTo>
                  <a:pt x="2552700" y="231305"/>
                </a:lnTo>
                <a:lnTo>
                  <a:pt x="2565400" y="181775"/>
                </a:lnTo>
                <a:lnTo>
                  <a:pt x="2565400" y="132435"/>
                </a:lnTo>
                <a:lnTo>
                  <a:pt x="2578100" y="83261"/>
                </a:lnTo>
                <a:lnTo>
                  <a:pt x="2578100" y="34290"/>
                </a:lnTo>
                <a:lnTo>
                  <a:pt x="2590800" y="0"/>
                </a:lnTo>
                <a:lnTo>
                  <a:pt x="0" y="0"/>
                </a:lnTo>
                <a:lnTo>
                  <a:pt x="0" y="34239"/>
                </a:lnTo>
                <a:lnTo>
                  <a:pt x="17665" y="93802"/>
                </a:lnTo>
                <a:lnTo>
                  <a:pt x="17665" y="119761"/>
                </a:lnTo>
                <a:lnTo>
                  <a:pt x="25400" y="145834"/>
                </a:lnTo>
                <a:lnTo>
                  <a:pt x="25400" y="162661"/>
                </a:lnTo>
                <a:lnTo>
                  <a:pt x="55765" y="265010"/>
                </a:lnTo>
                <a:lnTo>
                  <a:pt x="55765" y="290957"/>
                </a:lnTo>
                <a:lnTo>
                  <a:pt x="63500" y="317030"/>
                </a:lnTo>
                <a:lnTo>
                  <a:pt x="63500" y="333870"/>
                </a:lnTo>
                <a:lnTo>
                  <a:pt x="93865" y="436270"/>
                </a:lnTo>
                <a:lnTo>
                  <a:pt x="93865" y="462229"/>
                </a:lnTo>
                <a:lnTo>
                  <a:pt x="101600" y="488340"/>
                </a:lnTo>
                <a:lnTo>
                  <a:pt x="101600" y="505180"/>
                </a:lnTo>
                <a:lnTo>
                  <a:pt x="144665" y="650684"/>
                </a:lnTo>
                <a:lnTo>
                  <a:pt x="144665" y="676656"/>
                </a:lnTo>
                <a:lnTo>
                  <a:pt x="165100" y="745959"/>
                </a:lnTo>
                <a:lnTo>
                  <a:pt x="165100" y="762698"/>
                </a:lnTo>
                <a:lnTo>
                  <a:pt x="246265" y="1042530"/>
                </a:lnTo>
                <a:lnTo>
                  <a:pt x="246265" y="1064450"/>
                </a:lnTo>
                <a:lnTo>
                  <a:pt x="424065" y="1676057"/>
                </a:lnTo>
                <a:lnTo>
                  <a:pt x="436105" y="1697037"/>
                </a:lnTo>
                <a:lnTo>
                  <a:pt x="533400" y="2032431"/>
                </a:lnTo>
                <a:lnTo>
                  <a:pt x="542861" y="2049195"/>
                </a:lnTo>
                <a:lnTo>
                  <a:pt x="576465" y="2167496"/>
                </a:lnTo>
                <a:lnTo>
                  <a:pt x="599478" y="2222296"/>
                </a:lnTo>
                <a:lnTo>
                  <a:pt x="609600" y="2258288"/>
                </a:lnTo>
                <a:lnTo>
                  <a:pt x="723900" y="2625648"/>
                </a:lnTo>
                <a:lnTo>
                  <a:pt x="749300" y="2718765"/>
                </a:lnTo>
                <a:lnTo>
                  <a:pt x="764095" y="2755150"/>
                </a:lnTo>
                <a:lnTo>
                  <a:pt x="779665" y="2812300"/>
                </a:lnTo>
                <a:lnTo>
                  <a:pt x="794994" y="2840710"/>
                </a:lnTo>
                <a:lnTo>
                  <a:pt x="838200" y="3001467"/>
                </a:lnTo>
                <a:lnTo>
                  <a:pt x="847979" y="3019818"/>
                </a:lnTo>
                <a:lnTo>
                  <a:pt x="868565" y="3096780"/>
                </a:lnTo>
                <a:lnTo>
                  <a:pt x="883678" y="3125330"/>
                </a:lnTo>
                <a:lnTo>
                  <a:pt x="939800" y="3338233"/>
                </a:lnTo>
                <a:lnTo>
                  <a:pt x="949477" y="3356838"/>
                </a:lnTo>
                <a:lnTo>
                  <a:pt x="970165" y="3435820"/>
                </a:lnTo>
                <a:lnTo>
                  <a:pt x="985342" y="3465182"/>
                </a:lnTo>
                <a:lnTo>
                  <a:pt x="1028700" y="3633419"/>
                </a:lnTo>
                <a:lnTo>
                  <a:pt x="1038275" y="3652215"/>
                </a:lnTo>
                <a:lnTo>
                  <a:pt x="1071765" y="3783355"/>
                </a:lnTo>
                <a:lnTo>
                  <a:pt x="1086637" y="3812883"/>
                </a:lnTo>
                <a:lnTo>
                  <a:pt x="1143000" y="4037317"/>
                </a:lnTo>
                <a:lnTo>
                  <a:pt x="1152398" y="4056354"/>
                </a:lnTo>
                <a:lnTo>
                  <a:pt x="1186065" y="4191990"/>
                </a:lnTo>
                <a:lnTo>
                  <a:pt x="1200645" y="4221861"/>
                </a:lnTo>
                <a:lnTo>
                  <a:pt x="1282700" y="4560544"/>
                </a:lnTo>
                <a:lnTo>
                  <a:pt x="1288669" y="4573155"/>
                </a:lnTo>
                <a:lnTo>
                  <a:pt x="1440065" y="5218493"/>
                </a:lnTo>
                <a:lnTo>
                  <a:pt x="1605165" y="7622553"/>
                </a:lnTo>
                <a:lnTo>
                  <a:pt x="1335557" y="8610575"/>
                </a:lnTo>
                <a:lnTo>
                  <a:pt x="1155700" y="9251404"/>
                </a:lnTo>
                <a:lnTo>
                  <a:pt x="919937" y="9616834"/>
                </a:lnTo>
                <a:lnTo>
                  <a:pt x="551065" y="10176637"/>
                </a:lnTo>
                <a:lnTo>
                  <a:pt x="436765" y="10286987"/>
                </a:lnTo>
                <a:lnTo>
                  <a:pt x="444500" y="10286987"/>
                </a:lnTo>
                <a:lnTo>
                  <a:pt x="2247900" y="10286987"/>
                </a:lnTo>
                <a:lnTo>
                  <a:pt x="2273300" y="10248252"/>
                </a:lnTo>
                <a:lnTo>
                  <a:pt x="2374900" y="10067353"/>
                </a:lnTo>
                <a:lnTo>
                  <a:pt x="2387600" y="10021570"/>
                </a:lnTo>
                <a:lnTo>
                  <a:pt x="2463800" y="9882911"/>
                </a:lnTo>
                <a:lnTo>
                  <a:pt x="2476500" y="9836264"/>
                </a:lnTo>
                <a:lnTo>
                  <a:pt x="2501900" y="9789401"/>
                </a:lnTo>
                <a:lnTo>
                  <a:pt x="2514600" y="9742335"/>
                </a:lnTo>
                <a:lnTo>
                  <a:pt x="2540000" y="9695066"/>
                </a:lnTo>
                <a:lnTo>
                  <a:pt x="2552700" y="9647580"/>
                </a:lnTo>
                <a:lnTo>
                  <a:pt x="2578100" y="9599905"/>
                </a:lnTo>
                <a:lnTo>
                  <a:pt x="2590800" y="9552026"/>
                </a:lnTo>
                <a:lnTo>
                  <a:pt x="2616200" y="9503943"/>
                </a:lnTo>
                <a:lnTo>
                  <a:pt x="2654300" y="9358541"/>
                </a:lnTo>
                <a:lnTo>
                  <a:pt x="2679700" y="9309697"/>
                </a:lnTo>
                <a:lnTo>
                  <a:pt x="2832100" y="8709596"/>
                </a:lnTo>
                <a:lnTo>
                  <a:pt x="2832100" y="8658504"/>
                </a:lnTo>
                <a:lnTo>
                  <a:pt x="2870200" y="8504250"/>
                </a:lnTo>
                <a:lnTo>
                  <a:pt x="2870200" y="8452523"/>
                </a:lnTo>
                <a:lnTo>
                  <a:pt x="2895600" y="8348637"/>
                </a:lnTo>
                <a:lnTo>
                  <a:pt x="2895600" y="8296465"/>
                </a:lnTo>
                <a:lnTo>
                  <a:pt x="2908300" y="8244167"/>
                </a:lnTo>
                <a:lnTo>
                  <a:pt x="2908300" y="8191716"/>
                </a:lnTo>
                <a:lnTo>
                  <a:pt x="2921000" y="8139125"/>
                </a:lnTo>
                <a:lnTo>
                  <a:pt x="2921000" y="8086407"/>
                </a:lnTo>
                <a:lnTo>
                  <a:pt x="2933700" y="8033550"/>
                </a:lnTo>
                <a:lnTo>
                  <a:pt x="2933700" y="7927441"/>
                </a:lnTo>
                <a:lnTo>
                  <a:pt x="2946400" y="7874190"/>
                </a:lnTo>
                <a:lnTo>
                  <a:pt x="2946400" y="7767320"/>
                </a:lnTo>
                <a:lnTo>
                  <a:pt x="2959100" y="7713713"/>
                </a:lnTo>
                <a:lnTo>
                  <a:pt x="2959100" y="7552156"/>
                </a:lnTo>
                <a:lnTo>
                  <a:pt x="2971800" y="7498080"/>
                </a:lnTo>
                <a:lnTo>
                  <a:pt x="2971800" y="6452146"/>
                </a:lnTo>
                <a:close/>
              </a:path>
              <a:path w="4255769" h="10287000">
                <a:moveTo>
                  <a:pt x="3345650" y="8783917"/>
                </a:moveTo>
                <a:lnTo>
                  <a:pt x="3288639" y="6816166"/>
                </a:lnTo>
                <a:lnTo>
                  <a:pt x="3055886" y="5183009"/>
                </a:lnTo>
                <a:lnTo>
                  <a:pt x="2953347" y="4675721"/>
                </a:lnTo>
                <a:lnTo>
                  <a:pt x="2948571" y="4642790"/>
                </a:lnTo>
                <a:lnTo>
                  <a:pt x="2925483" y="4537849"/>
                </a:lnTo>
                <a:lnTo>
                  <a:pt x="2918142" y="4501502"/>
                </a:lnTo>
                <a:lnTo>
                  <a:pt x="2918510" y="4506163"/>
                </a:lnTo>
                <a:lnTo>
                  <a:pt x="2917558" y="4501794"/>
                </a:lnTo>
                <a:lnTo>
                  <a:pt x="3133763" y="7182701"/>
                </a:lnTo>
                <a:lnTo>
                  <a:pt x="2911779" y="9039720"/>
                </a:lnTo>
                <a:lnTo>
                  <a:pt x="2555633" y="10119614"/>
                </a:lnTo>
                <a:lnTo>
                  <a:pt x="2466441" y="10286987"/>
                </a:lnTo>
                <a:lnTo>
                  <a:pt x="2757424" y="10286987"/>
                </a:lnTo>
                <a:lnTo>
                  <a:pt x="2998279" y="10286987"/>
                </a:lnTo>
                <a:lnTo>
                  <a:pt x="3345650" y="8783917"/>
                </a:lnTo>
                <a:close/>
              </a:path>
              <a:path w="4255769" h="10287000">
                <a:moveTo>
                  <a:pt x="4255389" y="9487408"/>
                </a:moveTo>
                <a:lnTo>
                  <a:pt x="4255059" y="9379217"/>
                </a:lnTo>
                <a:lnTo>
                  <a:pt x="4252849" y="9269730"/>
                </a:lnTo>
                <a:lnTo>
                  <a:pt x="4248874" y="9159138"/>
                </a:lnTo>
                <a:lnTo>
                  <a:pt x="4243197" y="9047582"/>
                </a:lnTo>
                <a:lnTo>
                  <a:pt x="4235894" y="8935250"/>
                </a:lnTo>
                <a:lnTo>
                  <a:pt x="4227080" y="8822284"/>
                </a:lnTo>
                <a:lnTo>
                  <a:pt x="4216819" y="8708873"/>
                </a:lnTo>
                <a:lnTo>
                  <a:pt x="4205198" y="8595182"/>
                </a:lnTo>
                <a:lnTo>
                  <a:pt x="4192308" y="8481365"/>
                </a:lnTo>
                <a:lnTo>
                  <a:pt x="4178223" y="8367585"/>
                </a:lnTo>
                <a:lnTo>
                  <a:pt x="4155059" y="8197380"/>
                </a:lnTo>
                <a:lnTo>
                  <a:pt x="4129697" y="8028203"/>
                </a:lnTo>
                <a:lnTo>
                  <a:pt x="4102417" y="7860639"/>
                </a:lnTo>
                <a:lnTo>
                  <a:pt x="4073512" y="7695222"/>
                </a:lnTo>
                <a:lnTo>
                  <a:pt x="4043273" y="7532535"/>
                </a:lnTo>
                <a:lnTo>
                  <a:pt x="4001376" y="7320813"/>
                </a:lnTo>
                <a:lnTo>
                  <a:pt x="3958272" y="7116254"/>
                </a:lnTo>
                <a:lnTo>
                  <a:pt x="3903738" y="6872668"/>
                </a:lnTo>
                <a:lnTo>
                  <a:pt x="3839108" y="6601549"/>
                </a:lnTo>
                <a:lnTo>
                  <a:pt x="3767696" y="6320104"/>
                </a:lnTo>
                <a:lnTo>
                  <a:pt x="3427323" y="5056606"/>
                </a:lnTo>
                <a:lnTo>
                  <a:pt x="3084741" y="3752824"/>
                </a:lnTo>
                <a:lnTo>
                  <a:pt x="2786481" y="2607792"/>
                </a:lnTo>
                <a:lnTo>
                  <a:pt x="2658961" y="2116175"/>
                </a:lnTo>
                <a:lnTo>
                  <a:pt x="2682405" y="2311654"/>
                </a:lnTo>
                <a:lnTo>
                  <a:pt x="2689504" y="2364778"/>
                </a:lnTo>
                <a:lnTo>
                  <a:pt x="2688501" y="2358987"/>
                </a:lnTo>
                <a:lnTo>
                  <a:pt x="2699778" y="2441448"/>
                </a:lnTo>
                <a:lnTo>
                  <a:pt x="2715209" y="2556700"/>
                </a:lnTo>
                <a:lnTo>
                  <a:pt x="2719717" y="2587282"/>
                </a:lnTo>
                <a:lnTo>
                  <a:pt x="2721724" y="2601874"/>
                </a:lnTo>
                <a:lnTo>
                  <a:pt x="2731351" y="2666022"/>
                </a:lnTo>
                <a:lnTo>
                  <a:pt x="2751531" y="2802496"/>
                </a:lnTo>
                <a:lnTo>
                  <a:pt x="2756573" y="2833840"/>
                </a:lnTo>
                <a:lnTo>
                  <a:pt x="2758338" y="2845524"/>
                </a:lnTo>
                <a:lnTo>
                  <a:pt x="2768638" y="2908719"/>
                </a:lnTo>
                <a:lnTo>
                  <a:pt x="2799219" y="3098393"/>
                </a:lnTo>
                <a:lnTo>
                  <a:pt x="2805150" y="3132442"/>
                </a:lnTo>
                <a:lnTo>
                  <a:pt x="2806204" y="3138855"/>
                </a:lnTo>
                <a:lnTo>
                  <a:pt x="2811665" y="3169767"/>
                </a:lnTo>
                <a:lnTo>
                  <a:pt x="2859646" y="3444849"/>
                </a:lnTo>
                <a:lnTo>
                  <a:pt x="2871533" y="3508489"/>
                </a:lnTo>
                <a:lnTo>
                  <a:pt x="2875597" y="3531463"/>
                </a:lnTo>
                <a:lnTo>
                  <a:pt x="2885033" y="3580752"/>
                </a:lnTo>
                <a:lnTo>
                  <a:pt x="2943212" y="3892105"/>
                </a:lnTo>
                <a:lnTo>
                  <a:pt x="2987421" y="4115282"/>
                </a:lnTo>
                <a:lnTo>
                  <a:pt x="3007931" y="4222331"/>
                </a:lnTo>
                <a:lnTo>
                  <a:pt x="3253448" y="5458752"/>
                </a:lnTo>
                <a:lnTo>
                  <a:pt x="3355213" y="6000877"/>
                </a:lnTo>
                <a:lnTo>
                  <a:pt x="3416274" y="6351321"/>
                </a:lnTo>
                <a:lnTo>
                  <a:pt x="3465004" y="6653162"/>
                </a:lnTo>
                <a:lnTo>
                  <a:pt x="3470821" y="6691846"/>
                </a:lnTo>
                <a:lnTo>
                  <a:pt x="3501644" y="6899567"/>
                </a:lnTo>
                <a:lnTo>
                  <a:pt x="3511753" y="6973202"/>
                </a:lnTo>
                <a:lnTo>
                  <a:pt x="3536035" y="7153097"/>
                </a:lnTo>
                <a:lnTo>
                  <a:pt x="3544024" y="7217384"/>
                </a:lnTo>
                <a:lnTo>
                  <a:pt x="3560216" y="7350455"/>
                </a:lnTo>
                <a:lnTo>
                  <a:pt x="3568966" y="7428751"/>
                </a:lnTo>
                <a:lnTo>
                  <a:pt x="3582263" y="7550975"/>
                </a:lnTo>
                <a:lnTo>
                  <a:pt x="3590950" y="7639444"/>
                </a:lnTo>
                <a:lnTo>
                  <a:pt x="3603841" y="7775245"/>
                </a:lnTo>
                <a:lnTo>
                  <a:pt x="3625735" y="9002319"/>
                </a:lnTo>
                <a:lnTo>
                  <a:pt x="3510483" y="9836252"/>
                </a:lnTo>
                <a:lnTo>
                  <a:pt x="3371342" y="10286987"/>
                </a:lnTo>
                <a:lnTo>
                  <a:pt x="3826560" y="10286987"/>
                </a:lnTo>
                <a:lnTo>
                  <a:pt x="4180649" y="10286987"/>
                </a:lnTo>
                <a:lnTo>
                  <a:pt x="4189844" y="10241166"/>
                </a:lnTo>
                <a:lnTo>
                  <a:pt x="4198340" y="10194861"/>
                </a:lnTo>
                <a:lnTo>
                  <a:pt x="4206214" y="10147910"/>
                </a:lnTo>
                <a:lnTo>
                  <a:pt x="4213453" y="10100310"/>
                </a:lnTo>
                <a:lnTo>
                  <a:pt x="4220070" y="10052113"/>
                </a:lnTo>
                <a:lnTo>
                  <a:pt x="4226090" y="10003307"/>
                </a:lnTo>
                <a:lnTo>
                  <a:pt x="4231525" y="9953942"/>
                </a:lnTo>
                <a:lnTo>
                  <a:pt x="4236364" y="9904031"/>
                </a:lnTo>
                <a:lnTo>
                  <a:pt x="4240631" y="9853587"/>
                </a:lnTo>
                <a:lnTo>
                  <a:pt x="4244340" y="9802635"/>
                </a:lnTo>
                <a:lnTo>
                  <a:pt x="4250118" y="9699295"/>
                </a:lnTo>
                <a:lnTo>
                  <a:pt x="4253776" y="9594164"/>
                </a:lnTo>
                <a:lnTo>
                  <a:pt x="4255389" y="9487408"/>
                </a:lnTo>
                <a:close/>
              </a:path>
            </a:pathLst>
          </a:custGeom>
          <a:solidFill>
            <a:srgbClr val="173F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85394" y="522455"/>
            <a:ext cx="3752849" cy="1847849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7884428"/>
            <a:ext cx="3725877" cy="24025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F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priyaram</dc:creator>
  <cp:keywords>DAGRXiElVDk,BAGOdscOlWw,0</cp:keywords>
  <dc:title>PEPL PPT </dc:title>
  <dcterms:created xsi:type="dcterms:W3CDTF">2025-03-13T06:55:36Z</dcterms:created>
  <dcterms:modified xsi:type="dcterms:W3CDTF">2025-03-13T06:55:36Z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2025-03-04T00:00:00Z</vt:filetime>
  </property>
  <property fmtid="{D5CDD505-2E9C-101B-9397-08002B2CF9AE}" pid="3" name="Creator">
    <vt:lpwstr>Canva</vt:lpwstr>
  </property>
  <property fmtid="{D5CDD505-2E9C-101B-9397-08002B2CF9AE}" pid="4" name="LastSaved">
    <vt:filetime>2025-03-13T00:00:00Z</vt:filetime>
  </property>
  <property fmtid="{D5CDD505-2E9C-101B-9397-08002B2CF9AE}" pid="5" name="Producer">
    <vt:lpwstr>Canva</vt:lpwstr>
  </property>
</Properties>
</file>